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5" r:id="rId1"/>
  </p:sldMasterIdLst>
  <p:sldIdLst>
    <p:sldId id="256" r:id="rId2"/>
    <p:sldId id="257" r:id="rId3"/>
    <p:sldId id="285" r:id="rId4"/>
    <p:sldId id="333" r:id="rId5"/>
    <p:sldId id="332" r:id="rId6"/>
    <p:sldId id="334" r:id="rId7"/>
    <p:sldId id="335" r:id="rId8"/>
    <p:sldId id="336" r:id="rId9"/>
    <p:sldId id="27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DH" initials="L" lastIdx="1" clrIdx="0">
    <p:extLst>
      <p:ext uri="{19B8F6BF-5375-455C-9EA6-DF929625EA0E}">
        <p15:presenceInfo xmlns:p15="http://schemas.microsoft.com/office/powerpoint/2012/main" userId="020aef04dd09bf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07" autoAdjust="0"/>
    <p:restoredTop sz="94660"/>
  </p:normalViewPr>
  <p:slideViewPr>
    <p:cSldViewPr snapToGrid="0">
      <p:cViewPr>
        <p:scale>
          <a:sx n="62" d="100"/>
          <a:sy n="62" d="100"/>
        </p:scale>
        <p:origin x="285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398567-07FA-4BA6-B787-A35D9CA6ECD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DB065550-8F43-4760-9EE3-5FC7E2588533}">
      <dgm:prSet phldrT="[Text]"/>
      <dgm:spPr/>
      <dgm:t>
        <a:bodyPr/>
        <a:lstStyle/>
        <a:p>
          <a:pPr algn="l"/>
          <a:r>
            <a:rPr lang="en-US" dirty="0" err="1" smtClean="0"/>
            <a:t>CHỐNG</a:t>
          </a:r>
          <a:r>
            <a:rPr lang="en-US" dirty="0" smtClean="0"/>
            <a:t> </a:t>
          </a:r>
          <a:r>
            <a:rPr lang="en-US" dirty="0" err="1" smtClean="0"/>
            <a:t>KHAI</a:t>
          </a:r>
          <a:r>
            <a:rPr lang="en-US" dirty="0" smtClean="0"/>
            <a:t> </a:t>
          </a:r>
          <a:r>
            <a:rPr lang="en-US" dirty="0" err="1" smtClean="0"/>
            <a:t>THÁC</a:t>
          </a:r>
          <a:r>
            <a:rPr lang="en-US" dirty="0" smtClean="0"/>
            <a:t> </a:t>
          </a:r>
          <a:r>
            <a:rPr lang="en-US" dirty="0" err="1" smtClean="0"/>
            <a:t>IUU</a:t>
          </a:r>
          <a:r>
            <a:rPr lang="en-US" dirty="0" smtClean="0"/>
            <a:t> Ở </a:t>
          </a:r>
          <a:r>
            <a:rPr lang="en-US" dirty="0" err="1" smtClean="0"/>
            <a:t>VIỆT</a:t>
          </a:r>
          <a:r>
            <a:rPr lang="en-US" dirty="0" smtClean="0"/>
            <a:t> NAM</a:t>
          </a:r>
          <a:endParaRPr lang="en-US" dirty="0"/>
        </a:p>
      </dgm:t>
    </dgm:pt>
    <dgm:pt modelId="{170CD6FA-FBF7-4134-8B4A-398F96C68593}" type="parTrans" cxnId="{2B47E556-9E98-48D9-B163-4269011BC1AF}">
      <dgm:prSet/>
      <dgm:spPr/>
      <dgm:t>
        <a:bodyPr/>
        <a:lstStyle/>
        <a:p>
          <a:pPr algn="l"/>
          <a:endParaRPr lang="en-US"/>
        </a:p>
      </dgm:t>
    </dgm:pt>
    <dgm:pt modelId="{3F191D63-B828-490E-B849-348D9DEF9815}" type="sibTrans" cxnId="{2B47E556-9E98-48D9-B163-4269011BC1AF}">
      <dgm:prSet/>
      <dgm:spPr/>
      <dgm:t>
        <a:bodyPr/>
        <a:lstStyle/>
        <a:p>
          <a:pPr algn="l"/>
          <a:endParaRPr lang="en-US"/>
        </a:p>
      </dgm:t>
    </dgm:pt>
    <dgm:pt modelId="{0E3D3726-830C-43E1-B2E4-023A71FA41FD}">
      <dgm:prSet phldrT="[Text]"/>
      <dgm:spPr/>
      <dgm:t>
        <a:bodyPr/>
        <a:lstStyle/>
        <a:p>
          <a:pPr algn="l"/>
          <a:r>
            <a:rPr lang="en-US" dirty="0" err="1" smtClean="0"/>
            <a:t>PHÁT</a:t>
          </a:r>
          <a:r>
            <a:rPr lang="en-US" dirty="0" smtClean="0"/>
            <a:t> </a:t>
          </a:r>
          <a:r>
            <a:rPr lang="en-US" dirty="0" err="1" smtClean="0"/>
            <a:t>TRIỂN</a:t>
          </a:r>
          <a:r>
            <a:rPr lang="en-US" dirty="0" smtClean="0"/>
            <a:t> </a:t>
          </a:r>
          <a:r>
            <a:rPr lang="en-US" dirty="0" err="1" smtClean="0"/>
            <a:t>BỀN</a:t>
          </a:r>
          <a:r>
            <a:rPr lang="en-US" dirty="0" smtClean="0"/>
            <a:t> </a:t>
          </a:r>
          <a:r>
            <a:rPr lang="en-US" dirty="0" err="1" smtClean="0"/>
            <a:t>VỮNG</a:t>
          </a:r>
          <a:r>
            <a:rPr lang="en-US" dirty="0" smtClean="0"/>
            <a:t> </a:t>
          </a:r>
          <a:r>
            <a:rPr lang="en-US" dirty="0" err="1" smtClean="0"/>
            <a:t>NGHÊ</a:t>
          </a:r>
          <a:r>
            <a:rPr lang="en-US" dirty="0" smtClean="0"/>
            <a:t>̀ CÁ Ở </a:t>
          </a:r>
          <a:r>
            <a:rPr lang="en-US" dirty="0" err="1" smtClean="0"/>
            <a:t>VIỆT</a:t>
          </a:r>
          <a:r>
            <a:rPr lang="en-US" dirty="0" smtClean="0"/>
            <a:t> </a:t>
          </a:r>
          <a:r>
            <a:rPr lang="en-US" dirty="0" err="1" smtClean="0"/>
            <a:t>ANM</a:t>
          </a:r>
          <a:endParaRPr lang="en-US" dirty="0"/>
        </a:p>
      </dgm:t>
    </dgm:pt>
    <dgm:pt modelId="{E6340356-9502-45D9-9BAC-25F5351EE234}" type="parTrans" cxnId="{45A78559-182F-4C3F-B608-0CE63DA2064B}">
      <dgm:prSet/>
      <dgm:spPr/>
      <dgm:t>
        <a:bodyPr/>
        <a:lstStyle/>
        <a:p>
          <a:pPr algn="l"/>
          <a:endParaRPr lang="en-US"/>
        </a:p>
      </dgm:t>
    </dgm:pt>
    <dgm:pt modelId="{F90B85E7-E204-40E1-8E31-DA51BD4305EE}" type="sibTrans" cxnId="{45A78559-182F-4C3F-B608-0CE63DA2064B}">
      <dgm:prSet/>
      <dgm:spPr/>
      <dgm:t>
        <a:bodyPr/>
        <a:lstStyle/>
        <a:p>
          <a:pPr algn="l"/>
          <a:endParaRPr lang="en-US"/>
        </a:p>
      </dgm:t>
    </dgm:pt>
    <dgm:pt modelId="{D31DD7BF-33B5-467A-929E-6ADE3D255E65}">
      <dgm:prSet/>
      <dgm:spPr/>
      <dgm:t>
        <a:bodyPr/>
        <a:lstStyle/>
        <a:p>
          <a:pPr algn="l"/>
          <a:r>
            <a:rPr lang="en-US" dirty="0" err="1" smtClean="0"/>
            <a:t>TẠI</a:t>
          </a:r>
          <a:r>
            <a:rPr lang="en-US" dirty="0" smtClean="0"/>
            <a:t> SAO </a:t>
          </a:r>
          <a:r>
            <a:rPr lang="en-US" dirty="0" err="1" smtClean="0"/>
            <a:t>PHẢI</a:t>
          </a:r>
          <a:r>
            <a:rPr lang="en-US" dirty="0" smtClean="0"/>
            <a:t> </a:t>
          </a:r>
          <a:r>
            <a:rPr lang="en-US" dirty="0" err="1" smtClean="0"/>
            <a:t>CHỐNG</a:t>
          </a:r>
          <a:r>
            <a:rPr lang="en-US" dirty="0" smtClean="0"/>
            <a:t> </a:t>
          </a:r>
          <a:r>
            <a:rPr lang="en-US" dirty="0" err="1" smtClean="0"/>
            <a:t>KHAI</a:t>
          </a:r>
          <a:r>
            <a:rPr lang="en-US" dirty="0" smtClean="0"/>
            <a:t> </a:t>
          </a:r>
          <a:r>
            <a:rPr lang="en-US" dirty="0" err="1" smtClean="0"/>
            <a:t>THÁC</a:t>
          </a:r>
          <a:r>
            <a:rPr lang="en-US" dirty="0" smtClean="0"/>
            <a:t> </a:t>
          </a:r>
          <a:r>
            <a:rPr lang="en-US" dirty="0" err="1" smtClean="0"/>
            <a:t>IUU</a:t>
          </a:r>
          <a:r>
            <a:rPr lang="en-US" dirty="0" smtClean="0"/>
            <a:t> (</a:t>
          </a:r>
          <a:r>
            <a:rPr lang="en-US" dirty="0" err="1" smtClean="0"/>
            <a:t>IUUF</a:t>
          </a:r>
          <a:r>
            <a:rPr lang="en-US" dirty="0" smtClean="0"/>
            <a:t>)</a:t>
          </a:r>
          <a:endParaRPr lang="en-US" dirty="0"/>
        </a:p>
      </dgm:t>
    </dgm:pt>
    <dgm:pt modelId="{E03C94B2-2306-4868-A7D9-3FEBC48DF42F}" type="parTrans" cxnId="{14679D0E-3C08-41B6-B75F-EC3DCA4F12F9}">
      <dgm:prSet/>
      <dgm:spPr/>
      <dgm:t>
        <a:bodyPr/>
        <a:lstStyle/>
        <a:p>
          <a:pPr algn="l"/>
          <a:endParaRPr lang="en-US"/>
        </a:p>
      </dgm:t>
    </dgm:pt>
    <dgm:pt modelId="{AE344323-9008-4CEE-9E10-375AAE5C0ACD}" type="sibTrans" cxnId="{14679D0E-3C08-41B6-B75F-EC3DCA4F12F9}">
      <dgm:prSet/>
      <dgm:spPr/>
      <dgm:t>
        <a:bodyPr/>
        <a:lstStyle/>
        <a:p>
          <a:pPr algn="l"/>
          <a:endParaRPr lang="en-US"/>
        </a:p>
      </dgm:t>
    </dgm:pt>
    <dgm:pt modelId="{99486B6B-EAE8-4AED-B677-F03E645287B8}" type="pres">
      <dgm:prSet presAssocID="{43398567-07FA-4BA6-B787-A35D9CA6ECDF}" presName="linearFlow" presStyleCnt="0">
        <dgm:presLayoutVars>
          <dgm:dir/>
          <dgm:resizeHandles val="exact"/>
        </dgm:presLayoutVars>
      </dgm:prSet>
      <dgm:spPr/>
    </dgm:pt>
    <dgm:pt modelId="{B1337389-6613-439D-89E9-013ECD7A2339}" type="pres">
      <dgm:prSet presAssocID="{D31DD7BF-33B5-467A-929E-6ADE3D255E65}" presName="composite" presStyleCnt="0"/>
      <dgm:spPr/>
    </dgm:pt>
    <dgm:pt modelId="{CDFEBB77-A6FD-4220-A817-6A6712ADEA73}" type="pres">
      <dgm:prSet presAssocID="{D31DD7BF-33B5-467A-929E-6ADE3D255E65}" presName="imgShp" presStyleLbl="fgImgPlace1" presStyleIdx="0" presStyleCnt="3"/>
      <dgm:spPr/>
    </dgm:pt>
    <dgm:pt modelId="{F83430A9-5841-4C2F-8198-D21750D89E42}" type="pres">
      <dgm:prSet presAssocID="{D31DD7BF-33B5-467A-929E-6ADE3D255E65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958226-54A3-421D-A71F-AA39013D90D7}" type="pres">
      <dgm:prSet presAssocID="{AE344323-9008-4CEE-9E10-375AAE5C0ACD}" presName="spacing" presStyleCnt="0"/>
      <dgm:spPr/>
    </dgm:pt>
    <dgm:pt modelId="{148FCD9A-B241-449D-80DF-0260A8F59FC1}" type="pres">
      <dgm:prSet presAssocID="{DB065550-8F43-4760-9EE3-5FC7E2588533}" presName="composite" presStyleCnt="0"/>
      <dgm:spPr/>
    </dgm:pt>
    <dgm:pt modelId="{39A320BD-136E-4644-B892-A33D073F4A6E}" type="pres">
      <dgm:prSet presAssocID="{DB065550-8F43-4760-9EE3-5FC7E2588533}" presName="imgShp" presStyleLbl="fgImgPlace1" presStyleIdx="1" presStyleCnt="3"/>
      <dgm:spPr/>
    </dgm:pt>
    <dgm:pt modelId="{7073A7E8-E98F-40BA-90C3-E47C8B41BAA1}" type="pres">
      <dgm:prSet presAssocID="{DB065550-8F43-4760-9EE3-5FC7E2588533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EF69C2-1C3D-4164-921E-F2B822E7ACE6}" type="pres">
      <dgm:prSet presAssocID="{3F191D63-B828-490E-B849-348D9DEF9815}" presName="spacing" presStyleCnt="0"/>
      <dgm:spPr/>
    </dgm:pt>
    <dgm:pt modelId="{CC585255-8B19-43E9-A364-7DED12A14D47}" type="pres">
      <dgm:prSet presAssocID="{0E3D3726-830C-43E1-B2E4-023A71FA41FD}" presName="composite" presStyleCnt="0"/>
      <dgm:spPr/>
    </dgm:pt>
    <dgm:pt modelId="{EEF1FDC7-4688-48F1-AA51-3DD8672D36A0}" type="pres">
      <dgm:prSet presAssocID="{0E3D3726-830C-43E1-B2E4-023A71FA41FD}" presName="imgShp" presStyleLbl="fgImgPlace1" presStyleIdx="2" presStyleCnt="3"/>
      <dgm:spPr/>
    </dgm:pt>
    <dgm:pt modelId="{75707758-6499-40FA-9D3C-10E07EF96DFF}" type="pres">
      <dgm:prSet presAssocID="{0E3D3726-830C-43E1-B2E4-023A71FA41FD}" presName="txShp" presStyleLbl="node1" presStyleIdx="2" presStyleCnt="3" custLinFactNeighborY="18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A78559-182F-4C3F-B608-0CE63DA2064B}" srcId="{43398567-07FA-4BA6-B787-A35D9CA6ECDF}" destId="{0E3D3726-830C-43E1-B2E4-023A71FA41FD}" srcOrd="2" destOrd="0" parTransId="{E6340356-9502-45D9-9BAC-25F5351EE234}" sibTransId="{F90B85E7-E204-40E1-8E31-DA51BD4305EE}"/>
    <dgm:cxn modelId="{CDBCB808-8314-4E94-88A2-FEDA60D8ED7B}" type="presOf" srcId="{0E3D3726-830C-43E1-B2E4-023A71FA41FD}" destId="{75707758-6499-40FA-9D3C-10E07EF96DFF}" srcOrd="0" destOrd="0" presId="urn:microsoft.com/office/officeart/2005/8/layout/vList3"/>
    <dgm:cxn modelId="{38B0CADF-E1B1-4E8C-AE3C-163D853EC044}" type="presOf" srcId="{DB065550-8F43-4760-9EE3-5FC7E2588533}" destId="{7073A7E8-E98F-40BA-90C3-E47C8B41BAA1}" srcOrd="0" destOrd="0" presId="urn:microsoft.com/office/officeart/2005/8/layout/vList3"/>
    <dgm:cxn modelId="{11EDC818-F192-4986-9B60-33DEF49F0313}" type="presOf" srcId="{43398567-07FA-4BA6-B787-A35D9CA6ECDF}" destId="{99486B6B-EAE8-4AED-B677-F03E645287B8}" srcOrd="0" destOrd="0" presId="urn:microsoft.com/office/officeart/2005/8/layout/vList3"/>
    <dgm:cxn modelId="{EA8E712B-2B61-47C6-B8DB-321F2CA8A4F7}" type="presOf" srcId="{D31DD7BF-33B5-467A-929E-6ADE3D255E65}" destId="{F83430A9-5841-4C2F-8198-D21750D89E42}" srcOrd="0" destOrd="0" presId="urn:microsoft.com/office/officeart/2005/8/layout/vList3"/>
    <dgm:cxn modelId="{2B47E556-9E98-48D9-B163-4269011BC1AF}" srcId="{43398567-07FA-4BA6-B787-A35D9CA6ECDF}" destId="{DB065550-8F43-4760-9EE3-5FC7E2588533}" srcOrd="1" destOrd="0" parTransId="{170CD6FA-FBF7-4134-8B4A-398F96C68593}" sibTransId="{3F191D63-B828-490E-B849-348D9DEF9815}"/>
    <dgm:cxn modelId="{14679D0E-3C08-41B6-B75F-EC3DCA4F12F9}" srcId="{43398567-07FA-4BA6-B787-A35D9CA6ECDF}" destId="{D31DD7BF-33B5-467A-929E-6ADE3D255E65}" srcOrd="0" destOrd="0" parTransId="{E03C94B2-2306-4868-A7D9-3FEBC48DF42F}" sibTransId="{AE344323-9008-4CEE-9E10-375AAE5C0ACD}"/>
    <dgm:cxn modelId="{5CADF3FE-368F-4C5F-A669-9FAEA487A017}" type="presParOf" srcId="{99486B6B-EAE8-4AED-B677-F03E645287B8}" destId="{B1337389-6613-439D-89E9-013ECD7A2339}" srcOrd="0" destOrd="0" presId="urn:microsoft.com/office/officeart/2005/8/layout/vList3"/>
    <dgm:cxn modelId="{F05E77F1-A6A9-46C3-BE54-62BE6DCACBA7}" type="presParOf" srcId="{B1337389-6613-439D-89E9-013ECD7A2339}" destId="{CDFEBB77-A6FD-4220-A817-6A6712ADEA73}" srcOrd="0" destOrd="0" presId="urn:microsoft.com/office/officeart/2005/8/layout/vList3"/>
    <dgm:cxn modelId="{BCD766A8-5EB0-4F50-93B1-603F20870198}" type="presParOf" srcId="{B1337389-6613-439D-89E9-013ECD7A2339}" destId="{F83430A9-5841-4C2F-8198-D21750D89E42}" srcOrd="1" destOrd="0" presId="urn:microsoft.com/office/officeart/2005/8/layout/vList3"/>
    <dgm:cxn modelId="{0DB922A5-CEFF-4F30-965D-4B97FFB32075}" type="presParOf" srcId="{99486B6B-EAE8-4AED-B677-F03E645287B8}" destId="{ED958226-54A3-421D-A71F-AA39013D90D7}" srcOrd="1" destOrd="0" presId="urn:microsoft.com/office/officeart/2005/8/layout/vList3"/>
    <dgm:cxn modelId="{2F2B5AC5-5007-45FF-BB65-A632C1ED1BAD}" type="presParOf" srcId="{99486B6B-EAE8-4AED-B677-F03E645287B8}" destId="{148FCD9A-B241-449D-80DF-0260A8F59FC1}" srcOrd="2" destOrd="0" presId="urn:microsoft.com/office/officeart/2005/8/layout/vList3"/>
    <dgm:cxn modelId="{A6F8C36A-831B-4BC7-ADFE-D1F2D1141CB0}" type="presParOf" srcId="{148FCD9A-B241-449D-80DF-0260A8F59FC1}" destId="{39A320BD-136E-4644-B892-A33D073F4A6E}" srcOrd="0" destOrd="0" presId="urn:microsoft.com/office/officeart/2005/8/layout/vList3"/>
    <dgm:cxn modelId="{86AB0D49-030E-4F2B-8033-9FF0767EE57E}" type="presParOf" srcId="{148FCD9A-B241-449D-80DF-0260A8F59FC1}" destId="{7073A7E8-E98F-40BA-90C3-E47C8B41BAA1}" srcOrd="1" destOrd="0" presId="urn:microsoft.com/office/officeart/2005/8/layout/vList3"/>
    <dgm:cxn modelId="{4111C7D1-6FDD-4C17-95E1-DDAE3A57DC6D}" type="presParOf" srcId="{99486B6B-EAE8-4AED-B677-F03E645287B8}" destId="{E2EF69C2-1C3D-4164-921E-F2B822E7ACE6}" srcOrd="3" destOrd="0" presId="urn:microsoft.com/office/officeart/2005/8/layout/vList3"/>
    <dgm:cxn modelId="{BA227C1D-B217-45D4-A3FA-AB55C9213F0D}" type="presParOf" srcId="{99486B6B-EAE8-4AED-B677-F03E645287B8}" destId="{CC585255-8B19-43E9-A364-7DED12A14D47}" srcOrd="4" destOrd="0" presId="urn:microsoft.com/office/officeart/2005/8/layout/vList3"/>
    <dgm:cxn modelId="{398EE799-8B34-4792-9477-2E00254BD441}" type="presParOf" srcId="{CC585255-8B19-43E9-A364-7DED12A14D47}" destId="{EEF1FDC7-4688-48F1-AA51-3DD8672D36A0}" srcOrd="0" destOrd="0" presId="urn:microsoft.com/office/officeart/2005/8/layout/vList3"/>
    <dgm:cxn modelId="{4E0A94A7-CC58-403F-8207-2E5B1634CE61}" type="presParOf" srcId="{CC585255-8B19-43E9-A364-7DED12A14D47}" destId="{75707758-6499-40FA-9D3C-10E07EF96DF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F3B95E-93DC-4073-B0FE-33FF248E07F2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483B261-C6BA-41F3-82B1-F526849E03A4}">
      <dgm:prSet phldrT="[Text]" custT="1"/>
      <dgm:spPr/>
      <dgm:t>
        <a:bodyPr/>
        <a:lstStyle/>
        <a:p>
          <a:r>
            <a:rPr lang="en-US" sz="3200" b="1" dirty="0" err="1" smtClean="0"/>
            <a:t>Hoạt</a:t>
          </a:r>
          <a:r>
            <a:rPr lang="en-US" sz="3200" b="1" dirty="0" smtClean="0"/>
            <a:t> </a:t>
          </a:r>
          <a:r>
            <a:rPr lang="en-US" sz="3200" b="1" dirty="0" err="1" smtClean="0"/>
            <a:t>động</a:t>
          </a:r>
          <a:r>
            <a:rPr lang="en-US" sz="3200" b="1" dirty="0" smtClean="0"/>
            <a:t> </a:t>
          </a:r>
          <a:r>
            <a:rPr lang="en-US" sz="3200" b="1" dirty="0" err="1" smtClean="0"/>
            <a:t>khai</a:t>
          </a:r>
          <a:r>
            <a:rPr lang="en-US" sz="3200" b="1" dirty="0" smtClean="0"/>
            <a:t> </a:t>
          </a:r>
          <a:r>
            <a:rPr lang="en-US" sz="3200" b="1" dirty="0" err="1" smtClean="0"/>
            <a:t>thác</a:t>
          </a:r>
          <a:r>
            <a:rPr lang="en-US" sz="3200" b="1" dirty="0" smtClean="0"/>
            <a:t> Illegal, unreported , unregulated </a:t>
          </a:r>
          <a:endParaRPr lang="en-US" sz="3200" b="1" dirty="0"/>
        </a:p>
      </dgm:t>
    </dgm:pt>
    <dgm:pt modelId="{581680CA-CAAA-4FE6-B753-94614E16B619}" type="parTrans" cxnId="{A755BDDD-0B7F-414F-A858-3C8311A4494B}">
      <dgm:prSet/>
      <dgm:spPr/>
      <dgm:t>
        <a:bodyPr/>
        <a:lstStyle/>
        <a:p>
          <a:endParaRPr lang="en-US" sz="3200" b="1"/>
        </a:p>
      </dgm:t>
    </dgm:pt>
    <dgm:pt modelId="{E25631AC-4E62-4C9C-8724-D8998BCC37E1}" type="sibTrans" cxnId="{A755BDDD-0B7F-414F-A858-3C8311A4494B}">
      <dgm:prSet/>
      <dgm:spPr/>
      <dgm:t>
        <a:bodyPr/>
        <a:lstStyle/>
        <a:p>
          <a:endParaRPr lang="en-US" sz="3200" b="1"/>
        </a:p>
      </dgm:t>
    </dgm:pt>
    <dgm:pt modelId="{AB69ABD3-3D24-4E48-8F45-041441EEE396}">
      <dgm:prSet phldrT="[Text]" custT="1"/>
      <dgm:spPr/>
      <dgm:t>
        <a:bodyPr/>
        <a:lstStyle/>
        <a:p>
          <a:r>
            <a:rPr lang="en-US" sz="3200" b="1" dirty="0" err="1" smtClean="0"/>
            <a:t>Sản</a:t>
          </a:r>
          <a:r>
            <a:rPr lang="en-US" sz="3200" b="1" dirty="0" smtClean="0"/>
            <a:t> </a:t>
          </a:r>
          <a:r>
            <a:rPr lang="en-US" sz="3200" b="1" dirty="0" err="1" smtClean="0"/>
            <a:t>lượng</a:t>
          </a:r>
          <a:r>
            <a:rPr lang="en-US" sz="3200" b="1" dirty="0" smtClean="0"/>
            <a:t> </a:t>
          </a:r>
          <a:r>
            <a:rPr lang="en-US" sz="3200" b="1" dirty="0" err="1" smtClean="0"/>
            <a:t>tư</a:t>
          </a:r>
          <a:r>
            <a:rPr lang="en-US" sz="3200" b="1" dirty="0" smtClean="0"/>
            <a:t>̀ </a:t>
          </a:r>
          <a:r>
            <a:rPr lang="en-US" sz="3200" b="1" dirty="0" err="1" smtClean="0"/>
            <a:t>IUUF</a:t>
          </a:r>
          <a:r>
            <a:rPr lang="en-US" sz="3200" b="1" dirty="0" smtClean="0"/>
            <a:t> </a:t>
          </a:r>
          <a:r>
            <a:rPr lang="en-US" sz="3200" b="1" dirty="0" err="1" smtClean="0"/>
            <a:t>khoảng</a:t>
          </a:r>
          <a:r>
            <a:rPr lang="en-US" sz="3200" b="1" dirty="0" smtClean="0"/>
            <a:t> 15-25 </a:t>
          </a:r>
          <a:r>
            <a:rPr lang="en-US" sz="3200" b="1" dirty="0" err="1" smtClean="0"/>
            <a:t>triệu</a:t>
          </a:r>
          <a:r>
            <a:rPr lang="en-US" sz="3200" b="1" dirty="0" smtClean="0"/>
            <a:t> </a:t>
          </a:r>
          <a:r>
            <a:rPr lang="en-US" sz="3200" b="1" dirty="0" err="1" smtClean="0"/>
            <a:t>tấn</a:t>
          </a:r>
          <a:r>
            <a:rPr lang="en-US" sz="3200" b="1" dirty="0" smtClean="0"/>
            <a:t> (20% </a:t>
          </a:r>
          <a:r>
            <a:rPr lang="en-US" sz="3200" b="1" dirty="0" err="1" smtClean="0"/>
            <a:t>tổng</a:t>
          </a:r>
          <a:r>
            <a:rPr lang="en-US" sz="3200" b="1" dirty="0" smtClean="0"/>
            <a:t> SL </a:t>
          </a:r>
          <a:r>
            <a:rPr lang="en-US" sz="3200" b="1" dirty="0" err="1" smtClean="0"/>
            <a:t>khai</a:t>
          </a:r>
          <a:r>
            <a:rPr lang="en-US" sz="3200" b="1" dirty="0" smtClean="0"/>
            <a:t> </a:t>
          </a:r>
          <a:r>
            <a:rPr lang="en-US" sz="3200" b="1" dirty="0" err="1" smtClean="0"/>
            <a:t>thác</a:t>
          </a:r>
          <a:r>
            <a:rPr lang="en-US" sz="3200" b="1" dirty="0" smtClean="0"/>
            <a:t> </a:t>
          </a:r>
          <a:r>
            <a:rPr lang="en-US" sz="3200" b="1" dirty="0" err="1" smtClean="0"/>
            <a:t>toàn</a:t>
          </a:r>
          <a:r>
            <a:rPr lang="en-US" sz="3200" b="1" dirty="0" smtClean="0"/>
            <a:t> </a:t>
          </a:r>
          <a:r>
            <a:rPr lang="en-US" sz="3200" b="1" dirty="0" err="1" smtClean="0"/>
            <a:t>cầu</a:t>
          </a:r>
          <a:r>
            <a:rPr lang="en-US" sz="3200" b="1" dirty="0" smtClean="0"/>
            <a:t>)</a:t>
          </a:r>
          <a:endParaRPr lang="en-US" sz="3200" b="1" dirty="0"/>
        </a:p>
      </dgm:t>
    </dgm:pt>
    <dgm:pt modelId="{861176B5-761F-4C2A-9753-1A01C748D5CA}" type="parTrans" cxnId="{09010C94-5539-4FCA-8AD6-19175C8CBF3C}">
      <dgm:prSet/>
      <dgm:spPr/>
      <dgm:t>
        <a:bodyPr/>
        <a:lstStyle/>
        <a:p>
          <a:endParaRPr lang="en-US" sz="3200" b="1"/>
        </a:p>
      </dgm:t>
    </dgm:pt>
    <dgm:pt modelId="{AD4711E1-DC65-4831-A176-E50BD1126628}" type="sibTrans" cxnId="{09010C94-5539-4FCA-8AD6-19175C8CBF3C}">
      <dgm:prSet/>
      <dgm:spPr/>
      <dgm:t>
        <a:bodyPr/>
        <a:lstStyle/>
        <a:p>
          <a:endParaRPr lang="en-US" sz="3200" b="1"/>
        </a:p>
      </dgm:t>
    </dgm:pt>
    <dgm:pt modelId="{F318F184-AB88-46A4-9960-0B8D5B8F316F}">
      <dgm:prSet custT="1"/>
      <dgm:spPr/>
      <dgm:t>
        <a:bodyPr/>
        <a:lstStyle/>
        <a:p>
          <a:r>
            <a:rPr lang="en-US" sz="3200" b="1" dirty="0" smtClean="0"/>
            <a:t>Chung </a:t>
          </a:r>
          <a:r>
            <a:rPr lang="en-US" sz="3200" b="1" dirty="0" err="1" smtClean="0"/>
            <a:t>tay</a:t>
          </a:r>
          <a:r>
            <a:rPr lang="en-US" sz="3200" b="1" dirty="0" smtClean="0"/>
            <a:t> </a:t>
          </a:r>
          <a:r>
            <a:rPr lang="en-US" sz="3200" b="1" dirty="0" err="1" smtClean="0"/>
            <a:t>hành</a:t>
          </a:r>
          <a:r>
            <a:rPr lang="en-US" sz="3200" b="1" dirty="0" smtClean="0"/>
            <a:t> </a:t>
          </a:r>
          <a:r>
            <a:rPr lang="en-US" sz="3200" b="1" dirty="0" err="1" smtClean="0"/>
            <a:t>động</a:t>
          </a:r>
          <a:r>
            <a:rPr lang="en-US" sz="3200" b="1" dirty="0" smtClean="0"/>
            <a:t> </a:t>
          </a:r>
          <a:r>
            <a:rPr lang="en-US" sz="3200" b="1" dirty="0" err="1" smtClean="0"/>
            <a:t>toàn</a:t>
          </a:r>
          <a:r>
            <a:rPr lang="en-US" sz="3200" b="1" dirty="0" smtClean="0"/>
            <a:t> </a:t>
          </a:r>
          <a:r>
            <a:rPr lang="en-US" sz="3200" b="1" dirty="0" err="1" smtClean="0"/>
            <a:t>cầu</a:t>
          </a:r>
          <a:r>
            <a:rPr lang="en-US" sz="3200" b="1" dirty="0" smtClean="0"/>
            <a:t> (</a:t>
          </a:r>
          <a:r>
            <a:rPr lang="en-US" sz="3200" b="1" dirty="0" err="1" smtClean="0"/>
            <a:t>quốc</a:t>
          </a:r>
          <a:r>
            <a:rPr lang="en-US" sz="3200" b="1" dirty="0" smtClean="0"/>
            <a:t> </a:t>
          </a:r>
          <a:r>
            <a:rPr lang="en-US" sz="3200" b="1" dirty="0" err="1" smtClean="0"/>
            <a:t>gia</a:t>
          </a:r>
          <a:r>
            <a:rPr lang="en-US" sz="3200" b="1" dirty="0" smtClean="0"/>
            <a:t> </a:t>
          </a:r>
          <a:r>
            <a:rPr lang="en-US" sz="3200" b="1" dirty="0" err="1" smtClean="0"/>
            <a:t>ven</a:t>
          </a:r>
          <a:r>
            <a:rPr lang="en-US" sz="3200" b="1" dirty="0" smtClean="0"/>
            <a:t> </a:t>
          </a:r>
          <a:r>
            <a:rPr lang="en-US" sz="3200" b="1" dirty="0" err="1" smtClean="0"/>
            <a:t>biển</a:t>
          </a:r>
          <a:r>
            <a:rPr lang="en-US" sz="3200" b="1" dirty="0" smtClean="0"/>
            <a:t>, </a:t>
          </a:r>
          <a:r>
            <a:rPr lang="en-US" sz="3200" b="1" dirty="0" err="1" smtClean="0"/>
            <a:t>treo</a:t>
          </a:r>
          <a:r>
            <a:rPr lang="en-US" sz="3200" b="1" dirty="0" smtClean="0"/>
            <a:t> </a:t>
          </a:r>
          <a:r>
            <a:rPr lang="en-US" sz="3200" b="1" dirty="0" err="1" smtClean="0"/>
            <a:t>cơ</a:t>
          </a:r>
          <a:r>
            <a:rPr lang="en-US" sz="3200" b="1" dirty="0" smtClean="0"/>
            <a:t>̀, </a:t>
          </a:r>
          <a:r>
            <a:rPr lang="en-US" sz="3200" b="1" dirty="0" err="1" smtClean="0"/>
            <a:t>thi</a:t>
          </a:r>
          <a:r>
            <a:rPr lang="en-US" sz="3200" b="1" dirty="0" smtClean="0"/>
            <a:t>̣ </a:t>
          </a:r>
          <a:r>
            <a:rPr lang="en-US" sz="3200" b="1" dirty="0" err="1" smtClean="0"/>
            <a:t>trường</a:t>
          </a:r>
          <a:r>
            <a:rPr lang="en-US" sz="3200" b="1" dirty="0" smtClean="0"/>
            <a:t>)</a:t>
          </a:r>
          <a:endParaRPr lang="en-US" sz="3200" b="1" dirty="0"/>
        </a:p>
      </dgm:t>
    </dgm:pt>
    <dgm:pt modelId="{61AF8CBC-76AC-45F4-8623-062D4F7F3259}" type="parTrans" cxnId="{E400C492-7308-413F-93C0-AD08BC0251EC}">
      <dgm:prSet/>
      <dgm:spPr/>
      <dgm:t>
        <a:bodyPr/>
        <a:lstStyle/>
        <a:p>
          <a:endParaRPr lang="en-US" sz="3200" b="1"/>
        </a:p>
      </dgm:t>
    </dgm:pt>
    <dgm:pt modelId="{3714D80C-78D2-4981-A83E-897387AFEC47}" type="sibTrans" cxnId="{E400C492-7308-413F-93C0-AD08BC0251EC}">
      <dgm:prSet/>
      <dgm:spPr/>
      <dgm:t>
        <a:bodyPr/>
        <a:lstStyle/>
        <a:p>
          <a:endParaRPr lang="en-US" sz="3200" b="1"/>
        </a:p>
      </dgm:t>
    </dgm:pt>
    <dgm:pt modelId="{B87DF48C-2B18-44D9-8E0B-C5DD183E3AEE}">
      <dgm:prSet custT="1"/>
      <dgm:spPr/>
      <dgm:t>
        <a:bodyPr/>
        <a:lstStyle/>
        <a:p>
          <a:r>
            <a:rPr lang="en-US" sz="3200" b="1" dirty="0" err="1" smtClean="0"/>
            <a:t>Hủy</a:t>
          </a:r>
          <a:r>
            <a:rPr lang="en-US" sz="3200" b="1" dirty="0" smtClean="0"/>
            <a:t> </a:t>
          </a:r>
          <a:r>
            <a:rPr lang="en-US" sz="3200" b="1" dirty="0" err="1" smtClean="0"/>
            <a:t>hoại</a:t>
          </a:r>
          <a:r>
            <a:rPr lang="en-US" sz="3200" b="1" dirty="0" smtClean="0"/>
            <a:t> </a:t>
          </a:r>
          <a:r>
            <a:rPr lang="en-US" sz="3200" b="1" dirty="0" err="1" smtClean="0"/>
            <a:t>nguồn</a:t>
          </a:r>
          <a:r>
            <a:rPr lang="en-US" sz="3200" b="1" dirty="0" smtClean="0"/>
            <a:t> </a:t>
          </a:r>
          <a:r>
            <a:rPr lang="en-US" sz="3200" b="1" dirty="0" err="1" smtClean="0"/>
            <a:t>lợi</a:t>
          </a:r>
          <a:r>
            <a:rPr lang="en-US" sz="3200" b="1" dirty="0" smtClean="0"/>
            <a:t> </a:t>
          </a:r>
          <a:r>
            <a:rPr lang="en-US" sz="3200" b="1" dirty="0" err="1" smtClean="0"/>
            <a:t>va</a:t>
          </a:r>
          <a:r>
            <a:rPr lang="en-US" sz="3200" b="1" dirty="0" smtClean="0"/>
            <a:t>̀ </a:t>
          </a:r>
          <a:r>
            <a:rPr lang="en-US" sz="3200" b="1" dirty="0" err="1" smtClean="0"/>
            <a:t>HST</a:t>
          </a:r>
          <a:r>
            <a:rPr lang="en-US" sz="3200" b="1" dirty="0" smtClean="0"/>
            <a:t>, </a:t>
          </a:r>
          <a:r>
            <a:rPr lang="en-US" sz="3200" b="1" dirty="0" err="1" smtClean="0"/>
            <a:t>đe</a:t>
          </a:r>
          <a:r>
            <a:rPr lang="en-US" sz="3200" b="1" dirty="0" smtClean="0"/>
            <a:t> </a:t>
          </a:r>
          <a:r>
            <a:rPr lang="en-US" sz="3200" b="1" dirty="0" err="1" smtClean="0"/>
            <a:t>dọa</a:t>
          </a:r>
          <a:r>
            <a:rPr lang="en-US" sz="3200" b="1" dirty="0" smtClean="0"/>
            <a:t> </a:t>
          </a:r>
          <a:r>
            <a:rPr lang="en-US" sz="3200" b="1" dirty="0" err="1" smtClean="0"/>
            <a:t>ANLT</a:t>
          </a:r>
          <a:r>
            <a:rPr lang="en-US" sz="3200" b="1" dirty="0" smtClean="0"/>
            <a:t>, an </a:t>
          </a:r>
          <a:r>
            <a:rPr lang="en-US" sz="3200" b="1" dirty="0" err="1" smtClean="0"/>
            <a:t>ninh</a:t>
          </a:r>
          <a:r>
            <a:rPr lang="en-US" sz="3200" b="1" dirty="0" smtClean="0"/>
            <a:t> </a:t>
          </a:r>
          <a:r>
            <a:rPr lang="en-US" sz="3200" b="1" dirty="0" err="1" smtClean="0"/>
            <a:t>trên</a:t>
          </a:r>
          <a:r>
            <a:rPr lang="en-US" sz="3200" b="1" dirty="0" smtClean="0"/>
            <a:t> </a:t>
          </a:r>
          <a:r>
            <a:rPr lang="en-US" sz="3200" b="1" dirty="0" err="1" smtClean="0"/>
            <a:t>biển</a:t>
          </a:r>
          <a:r>
            <a:rPr lang="en-US" sz="3200" b="1" dirty="0" smtClean="0"/>
            <a:t>, </a:t>
          </a:r>
          <a:r>
            <a:rPr lang="en-US" sz="3200" b="1" dirty="0" err="1" smtClean="0"/>
            <a:t>chu</a:t>
          </a:r>
          <a:r>
            <a:rPr lang="en-US" sz="3200" b="1" dirty="0" smtClean="0"/>
            <a:t>̉ </a:t>
          </a:r>
          <a:r>
            <a:rPr lang="en-US" sz="3200" b="1" dirty="0" err="1" smtClean="0"/>
            <a:t>quyền</a:t>
          </a:r>
          <a:r>
            <a:rPr lang="en-US" sz="3200" b="1" dirty="0" smtClean="0"/>
            <a:t>, </a:t>
          </a:r>
          <a:r>
            <a:rPr lang="en-US" sz="3200" b="1" dirty="0" err="1" smtClean="0"/>
            <a:t>công</a:t>
          </a:r>
          <a:r>
            <a:rPr lang="en-US" sz="3200" b="1" dirty="0" smtClean="0"/>
            <a:t> </a:t>
          </a:r>
          <a:r>
            <a:rPr lang="en-US" sz="3200" b="1" dirty="0" err="1" smtClean="0"/>
            <a:t>bằng</a:t>
          </a:r>
          <a:r>
            <a:rPr lang="en-US" sz="3200" b="1" dirty="0" smtClean="0"/>
            <a:t> </a:t>
          </a:r>
          <a:r>
            <a:rPr lang="en-US" sz="3200" b="1" dirty="0" err="1" smtClean="0"/>
            <a:t>XH</a:t>
          </a:r>
          <a:r>
            <a:rPr lang="en-US" sz="3200" b="1" dirty="0" smtClean="0"/>
            <a:t>, </a:t>
          </a:r>
          <a:r>
            <a:rPr lang="en-US" sz="3200" b="1" dirty="0" err="1" smtClean="0"/>
            <a:t>tội</a:t>
          </a:r>
          <a:r>
            <a:rPr lang="en-US" sz="3200" b="1" dirty="0" smtClean="0"/>
            <a:t> </a:t>
          </a:r>
          <a:r>
            <a:rPr lang="en-US" sz="3200" b="1" dirty="0" err="1" smtClean="0"/>
            <a:t>phạm</a:t>
          </a:r>
          <a:r>
            <a:rPr lang="en-US" sz="3200" b="1" dirty="0" smtClean="0"/>
            <a:t> </a:t>
          </a:r>
          <a:r>
            <a:rPr lang="en-US" sz="3200" b="1" dirty="0" err="1" smtClean="0"/>
            <a:t>xuyên</a:t>
          </a:r>
          <a:r>
            <a:rPr lang="en-US" sz="3200" b="1" dirty="0" smtClean="0"/>
            <a:t> </a:t>
          </a:r>
          <a:r>
            <a:rPr lang="en-US" sz="3200" b="1" dirty="0" err="1" smtClean="0"/>
            <a:t>QG</a:t>
          </a:r>
          <a:endParaRPr lang="en-US" sz="3200" b="1" dirty="0"/>
        </a:p>
      </dgm:t>
    </dgm:pt>
    <dgm:pt modelId="{7EE9EF8F-E64F-4B1F-AEFB-0272890AC841}" type="parTrans" cxnId="{BFBADC85-14C1-42AA-BA5B-D3A91A3E38CB}">
      <dgm:prSet/>
      <dgm:spPr/>
      <dgm:t>
        <a:bodyPr/>
        <a:lstStyle/>
        <a:p>
          <a:endParaRPr lang="en-US"/>
        </a:p>
      </dgm:t>
    </dgm:pt>
    <dgm:pt modelId="{62F2E781-34C2-40B8-A071-4E865A448A55}" type="sibTrans" cxnId="{BFBADC85-14C1-42AA-BA5B-D3A91A3E38CB}">
      <dgm:prSet/>
      <dgm:spPr/>
      <dgm:t>
        <a:bodyPr/>
        <a:lstStyle/>
        <a:p>
          <a:endParaRPr lang="en-US"/>
        </a:p>
      </dgm:t>
    </dgm:pt>
    <dgm:pt modelId="{E318D12E-01ED-4652-BDD2-390810DCED7A}" type="pres">
      <dgm:prSet presAssocID="{0EF3B95E-93DC-4073-B0FE-33FF248E07F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96B4AAF-E7F5-4DD2-8A66-D7F83EFE57BA}" type="pres">
      <dgm:prSet presAssocID="{E483B261-C6BA-41F3-82B1-F526849E03A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A519C7-F9B3-4196-B27C-220AC1A36380}" type="pres">
      <dgm:prSet presAssocID="{E25631AC-4E62-4C9C-8724-D8998BCC37E1}" presName="sibTrans" presStyleLbl="sibTrans2D1" presStyleIdx="0" presStyleCnt="3"/>
      <dgm:spPr/>
      <dgm:t>
        <a:bodyPr/>
        <a:lstStyle/>
        <a:p>
          <a:endParaRPr lang="en-US"/>
        </a:p>
      </dgm:t>
    </dgm:pt>
    <dgm:pt modelId="{DFC23A85-AFE1-4E4C-B813-6000556B8207}" type="pres">
      <dgm:prSet presAssocID="{E25631AC-4E62-4C9C-8724-D8998BCC37E1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89686BFB-4F0D-49D0-97D9-E978B302F7AC}" type="pres">
      <dgm:prSet presAssocID="{AB69ABD3-3D24-4E48-8F45-041441EEE39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A78097-63F2-4F9B-83EC-0C204F2E25F5}" type="pres">
      <dgm:prSet presAssocID="{AD4711E1-DC65-4831-A176-E50BD1126628}" presName="sibTrans" presStyleLbl="sibTrans2D1" presStyleIdx="1" presStyleCnt="3"/>
      <dgm:spPr/>
      <dgm:t>
        <a:bodyPr/>
        <a:lstStyle/>
        <a:p>
          <a:endParaRPr lang="en-US"/>
        </a:p>
      </dgm:t>
    </dgm:pt>
    <dgm:pt modelId="{5176BC69-52B2-4EC7-96F8-6A06B5F61A71}" type="pres">
      <dgm:prSet presAssocID="{AD4711E1-DC65-4831-A176-E50BD1126628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96375633-56B2-4F57-BED0-838918435B61}" type="pres">
      <dgm:prSet presAssocID="{B87DF48C-2B18-44D9-8E0B-C5DD183E3AEE}" presName="node" presStyleLbl="node1" presStyleIdx="2" presStyleCnt="4" custScaleX="111953" custScaleY="1448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73FAD4-2169-4730-9DB8-5EBF127CB1DE}" type="pres">
      <dgm:prSet presAssocID="{62F2E781-34C2-40B8-A071-4E865A448A55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F0E14BA-0C41-49CD-8DEA-97F5C2D19C2E}" type="pres">
      <dgm:prSet presAssocID="{62F2E781-34C2-40B8-A071-4E865A448A55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382D8E0B-811B-478B-AAD3-0BCA15F9624C}" type="pres">
      <dgm:prSet presAssocID="{F318F184-AB88-46A4-9960-0B8D5B8F316F}" presName="node" presStyleLbl="node1" presStyleIdx="3" presStyleCnt="4" custScaleY="1266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83E499D-9295-4DB0-A08C-8F27181AE437}" type="presOf" srcId="{0EF3B95E-93DC-4073-B0FE-33FF248E07F2}" destId="{E318D12E-01ED-4652-BDD2-390810DCED7A}" srcOrd="0" destOrd="0" presId="urn:microsoft.com/office/officeart/2005/8/layout/process5"/>
    <dgm:cxn modelId="{9E99532C-D147-4C73-9163-2857BC39C963}" type="presOf" srcId="{B87DF48C-2B18-44D9-8E0B-C5DD183E3AEE}" destId="{96375633-56B2-4F57-BED0-838918435B61}" srcOrd="0" destOrd="0" presId="urn:microsoft.com/office/officeart/2005/8/layout/process5"/>
    <dgm:cxn modelId="{09010C94-5539-4FCA-8AD6-19175C8CBF3C}" srcId="{0EF3B95E-93DC-4073-B0FE-33FF248E07F2}" destId="{AB69ABD3-3D24-4E48-8F45-041441EEE396}" srcOrd="1" destOrd="0" parTransId="{861176B5-761F-4C2A-9753-1A01C748D5CA}" sibTransId="{AD4711E1-DC65-4831-A176-E50BD1126628}"/>
    <dgm:cxn modelId="{457AD0B6-1E84-48E5-839A-67992356524D}" type="presOf" srcId="{62F2E781-34C2-40B8-A071-4E865A448A55}" destId="{C573FAD4-2169-4730-9DB8-5EBF127CB1DE}" srcOrd="0" destOrd="0" presId="urn:microsoft.com/office/officeart/2005/8/layout/process5"/>
    <dgm:cxn modelId="{3B3CAD2F-FA78-460A-9CCC-6193B1FBE074}" type="presOf" srcId="{62F2E781-34C2-40B8-A071-4E865A448A55}" destId="{6F0E14BA-0C41-49CD-8DEA-97F5C2D19C2E}" srcOrd="1" destOrd="0" presId="urn:microsoft.com/office/officeart/2005/8/layout/process5"/>
    <dgm:cxn modelId="{B956F0E8-0A5F-4334-A16D-F9FA9A45F26D}" type="presOf" srcId="{E25631AC-4E62-4C9C-8724-D8998BCC37E1}" destId="{CCA519C7-F9B3-4196-B27C-220AC1A36380}" srcOrd="0" destOrd="0" presId="urn:microsoft.com/office/officeart/2005/8/layout/process5"/>
    <dgm:cxn modelId="{A755BDDD-0B7F-414F-A858-3C8311A4494B}" srcId="{0EF3B95E-93DC-4073-B0FE-33FF248E07F2}" destId="{E483B261-C6BA-41F3-82B1-F526849E03A4}" srcOrd="0" destOrd="0" parTransId="{581680CA-CAAA-4FE6-B753-94614E16B619}" sibTransId="{E25631AC-4E62-4C9C-8724-D8998BCC37E1}"/>
    <dgm:cxn modelId="{E400C492-7308-413F-93C0-AD08BC0251EC}" srcId="{0EF3B95E-93DC-4073-B0FE-33FF248E07F2}" destId="{F318F184-AB88-46A4-9960-0B8D5B8F316F}" srcOrd="3" destOrd="0" parTransId="{61AF8CBC-76AC-45F4-8623-062D4F7F3259}" sibTransId="{3714D80C-78D2-4981-A83E-897387AFEC47}"/>
    <dgm:cxn modelId="{A906D202-6E74-43DB-B9C4-2799B169654A}" type="presOf" srcId="{AD4711E1-DC65-4831-A176-E50BD1126628}" destId="{E0A78097-63F2-4F9B-83EC-0C204F2E25F5}" srcOrd="0" destOrd="0" presId="urn:microsoft.com/office/officeart/2005/8/layout/process5"/>
    <dgm:cxn modelId="{F77BAB6C-ADDF-47EA-A938-2F87611EAA90}" type="presOf" srcId="{AD4711E1-DC65-4831-A176-E50BD1126628}" destId="{5176BC69-52B2-4EC7-96F8-6A06B5F61A71}" srcOrd="1" destOrd="0" presId="urn:microsoft.com/office/officeart/2005/8/layout/process5"/>
    <dgm:cxn modelId="{BFBADC85-14C1-42AA-BA5B-D3A91A3E38CB}" srcId="{0EF3B95E-93DC-4073-B0FE-33FF248E07F2}" destId="{B87DF48C-2B18-44D9-8E0B-C5DD183E3AEE}" srcOrd="2" destOrd="0" parTransId="{7EE9EF8F-E64F-4B1F-AEFB-0272890AC841}" sibTransId="{62F2E781-34C2-40B8-A071-4E865A448A55}"/>
    <dgm:cxn modelId="{FC37C83D-15E7-4B97-85FE-01B43A8F5C0C}" type="presOf" srcId="{E483B261-C6BA-41F3-82B1-F526849E03A4}" destId="{E96B4AAF-E7F5-4DD2-8A66-D7F83EFE57BA}" srcOrd="0" destOrd="0" presId="urn:microsoft.com/office/officeart/2005/8/layout/process5"/>
    <dgm:cxn modelId="{73B2C129-0F14-4315-AC76-A9F824C010CE}" type="presOf" srcId="{F318F184-AB88-46A4-9960-0B8D5B8F316F}" destId="{382D8E0B-811B-478B-AAD3-0BCA15F9624C}" srcOrd="0" destOrd="0" presId="urn:microsoft.com/office/officeart/2005/8/layout/process5"/>
    <dgm:cxn modelId="{F4F82F39-C978-43BC-9359-F714F328EBD8}" type="presOf" srcId="{AB69ABD3-3D24-4E48-8F45-041441EEE396}" destId="{89686BFB-4F0D-49D0-97D9-E978B302F7AC}" srcOrd="0" destOrd="0" presId="urn:microsoft.com/office/officeart/2005/8/layout/process5"/>
    <dgm:cxn modelId="{AECE5A19-B69B-4CA3-9525-BB5C8400DF15}" type="presOf" srcId="{E25631AC-4E62-4C9C-8724-D8998BCC37E1}" destId="{DFC23A85-AFE1-4E4C-B813-6000556B8207}" srcOrd="1" destOrd="0" presId="urn:microsoft.com/office/officeart/2005/8/layout/process5"/>
    <dgm:cxn modelId="{808D1229-50B9-40DE-B476-E4919C85D85A}" type="presParOf" srcId="{E318D12E-01ED-4652-BDD2-390810DCED7A}" destId="{E96B4AAF-E7F5-4DD2-8A66-D7F83EFE57BA}" srcOrd="0" destOrd="0" presId="urn:microsoft.com/office/officeart/2005/8/layout/process5"/>
    <dgm:cxn modelId="{D9D3060A-CA22-4933-A367-B5A97B1BFF42}" type="presParOf" srcId="{E318D12E-01ED-4652-BDD2-390810DCED7A}" destId="{CCA519C7-F9B3-4196-B27C-220AC1A36380}" srcOrd="1" destOrd="0" presId="urn:microsoft.com/office/officeart/2005/8/layout/process5"/>
    <dgm:cxn modelId="{817AF269-0D0A-496A-ABBC-3E9AADB284FB}" type="presParOf" srcId="{CCA519C7-F9B3-4196-B27C-220AC1A36380}" destId="{DFC23A85-AFE1-4E4C-B813-6000556B8207}" srcOrd="0" destOrd="0" presId="urn:microsoft.com/office/officeart/2005/8/layout/process5"/>
    <dgm:cxn modelId="{B27F2141-069E-44F7-857A-FA2AE3E2E5AE}" type="presParOf" srcId="{E318D12E-01ED-4652-BDD2-390810DCED7A}" destId="{89686BFB-4F0D-49D0-97D9-E978B302F7AC}" srcOrd="2" destOrd="0" presId="urn:microsoft.com/office/officeart/2005/8/layout/process5"/>
    <dgm:cxn modelId="{FD7B0DA4-3B50-4C0C-90AB-529F91AF44FD}" type="presParOf" srcId="{E318D12E-01ED-4652-BDD2-390810DCED7A}" destId="{E0A78097-63F2-4F9B-83EC-0C204F2E25F5}" srcOrd="3" destOrd="0" presId="urn:microsoft.com/office/officeart/2005/8/layout/process5"/>
    <dgm:cxn modelId="{0A99478E-D77A-4611-88DB-B3A20F7C49AF}" type="presParOf" srcId="{E0A78097-63F2-4F9B-83EC-0C204F2E25F5}" destId="{5176BC69-52B2-4EC7-96F8-6A06B5F61A71}" srcOrd="0" destOrd="0" presId="urn:microsoft.com/office/officeart/2005/8/layout/process5"/>
    <dgm:cxn modelId="{3B53F7D3-01E2-4A37-9066-95ADE05A71ED}" type="presParOf" srcId="{E318D12E-01ED-4652-BDD2-390810DCED7A}" destId="{96375633-56B2-4F57-BED0-838918435B61}" srcOrd="4" destOrd="0" presId="urn:microsoft.com/office/officeart/2005/8/layout/process5"/>
    <dgm:cxn modelId="{EDFE5EE0-9411-479D-AD29-455D878E473C}" type="presParOf" srcId="{E318D12E-01ED-4652-BDD2-390810DCED7A}" destId="{C573FAD4-2169-4730-9DB8-5EBF127CB1DE}" srcOrd="5" destOrd="0" presId="urn:microsoft.com/office/officeart/2005/8/layout/process5"/>
    <dgm:cxn modelId="{E05CD757-DD16-4454-AF21-E74C19333B09}" type="presParOf" srcId="{C573FAD4-2169-4730-9DB8-5EBF127CB1DE}" destId="{6F0E14BA-0C41-49CD-8DEA-97F5C2D19C2E}" srcOrd="0" destOrd="0" presId="urn:microsoft.com/office/officeart/2005/8/layout/process5"/>
    <dgm:cxn modelId="{7F77A5C9-CAAA-4ACD-87CE-8EF6F457C079}" type="presParOf" srcId="{E318D12E-01ED-4652-BDD2-390810DCED7A}" destId="{382D8E0B-811B-478B-AAD3-0BCA15F9624C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B7E1509-53F4-47CB-98BA-2DBE02F7BB4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BAC9398-75E5-4A98-9E8F-A28CDDDFBD8C}">
      <dgm:prSet phldrT="[Text]" custT="1"/>
      <dgm:spPr/>
      <dgm:t>
        <a:bodyPr/>
        <a:lstStyle/>
        <a:p>
          <a:r>
            <a:rPr lang="en-US" sz="3200" dirty="0" smtClean="0"/>
            <a:t>Là </a:t>
          </a:r>
          <a:r>
            <a:rPr lang="en-US" sz="3200" dirty="0" err="1" smtClean="0"/>
            <a:t>QG</a:t>
          </a:r>
          <a:r>
            <a:rPr lang="en-US" sz="3200" dirty="0" smtClean="0"/>
            <a:t>: </a:t>
          </a:r>
          <a:r>
            <a:rPr lang="en-US" sz="3200" dirty="0" err="1" smtClean="0"/>
            <a:t>ven</a:t>
          </a:r>
          <a:r>
            <a:rPr lang="en-US" sz="3200" dirty="0" smtClean="0"/>
            <a:t> </a:t>
          </a:r>
          <a:r>
            <a:rPr lang="en-US" sz="3200" dirty="0" err="1" smtClean="0"/>
            <a:t>biển</a:t>
          </a:r>
          <a:r>
            <a:rPr lang="en-US" sz="3200" dirty="0" smtClean="0"/>
            <a:t>, </a:t>
          </a:r>
          <a:r>
            <a:rPr lang="en-US" sz="3200" dirty="0" err="1" smtClean="0"/>
            <a:t>thi</a:t>
          </a:r>
          <a:r>
            <a:rPr lang="en-US" sz="3200" dirty="0" smtClean="0"/>
            <a:t>̣ </a:t>
          </a:r>
          <a:r>
            <a:rPr lang="en-US" sz="3200" dirty="0" err="1" smtClean="0"/>
            <a:t>trường</a:t>
          </a:r>
          <a:r>
            <a:rPr lang="en-US" sz="3200" dirty="0" smtClean="0"/>
            <a:t>, </a:t>
          </a:r>
          <a:r>
            <a:rPr lang="en-US" sz="3200" dirty="0" err="1" smtClean="0"/>
            <a:t>treo</a:t>
          </a:r>
          <a:r>
            <a:rPr lang="en-US" sz="3200" dirty="0" smtClean="0"/>
            <a:t> </a:t>
          </a:r>
          <a:r>
            <a:rPr lang="en-US" sz="3200" dirty="0" err="1" smtClean="0"/>
            <a:t>cơ</a:t>
          </a:r>
          <a:r>
            <a:rPr lang="en-US" sz="3200" dirty="0" smtClean="0"/>
            <a:t>̀; </a:t>
          </a:r>
          <a:r>
            <a:rPr lang="en-US" sz="3200" dirty="0" err="1" smtClean="0"/>
            <a:t>KNXK</a:t>
          </a:r>
          <a:r>
            <a:rPr lang="en-US" sz="3200" dirty="0" smtClean="0"/>
            <a:t> </a:t>
          </a:r>
          <a:r>
            <a:rPr lang="en-US" sz="3200" dirty="0" err="1" smtClean="0"/>
            <a:t>đứng</a:t>
          </a:r>
          <a:r>
            <a:rPr lang="en-US" sz="3200" dirty="0" smtClean="0"/>
            <a:t> </a:t>
          </a:r>
          <a:r>
            <a:rPr lang="en-US" sz="3200" dirty="0" err="1" smtClean="0"/>
            <a:t>thư</a:t>
          </a:r>
          <a:r>
            <a:rPr lang="en-US" sz="3200" dirty="0" smtClean="0"/>
            <a:t>́ 3, </a:t>
          </a:r>
          <a:r>
            <a:rPr lang="en-US" sz="3200" dirty="0" err="1" smtClean="0"/>
            <a:t>SLKT</a:t>
          </a:r>
          <a:r>
            <a:rPr lang="en-US" sz="3200" dirty="0" smtClean="0"/>
            <a:t> </a:t>
          </a:r>
          <a:r>
            <a:rPr lang="en-US" sz="3200" dirty="0" err="1" smtClean="0"/>
            <a:t>đứng</a:t>
          </a:r>
          <a:r>
            <a:rPr lang="en-US" sz="3200" dirty="0" smtClean="0"/>
            <a:t> </a:t>
          </a:r>
          <a:r>
            <a:rPr lang="en-US" sz="3200" dirty="0" err="1" smtClean="0"/>
            <a:t>thư</a:t>
          </a:r>
          <a:r>
            <a:rPr lang="en-US" sz="3200" dirty="0" smtClean="0"/>
            <a:t>́ 7 </a:t>
          </a:r>
          <a:r>
            <a:rPr lang="en-US" sz="3200" dirty="0" err="1" smtClean="0"/>
            <a:t>toàn</a:t>
          </a:r>
          <a:r>
            <a:rPr lang="en-US" sz="3200" dirty="0" smtClean="0"/>
            <a:t> </a:t>
          </a:r>
          <a:r>
            <a:rPr lang="en-US" sz="3200" dirty="0" err="1" smtClean="0"/>
            <a:t>cầu</a:t>
          </a:r>
          <a:endParaRPr lang="en-US" sz="3200" dirty="0"/>
        </a:p>
      </dgm:t>
    </dgm:pt>
    <dgm:pt modelId="{9E4D9969-01F1-4C0A-BE44-246F1E273CE8}" type="parTrans" cxnId="{08CCBFDF-92EA-4891-8AC2-E45E5C519F50}">
      <dgm:prSet/>
      <dgm:spPr/>
      <dgm:t>
        <a:bodyPr/>
        <a:lstStyle/>
        <a:p>
          <a:endParaRPr lang="en-US" sz="3200"/>
        </a:p>
      </dgm:t>
    </dgm:pt>
    <dgm:pt modelId="{B43B68B3-C441-420E-B8E4-E8C168277A3B}" type="sibTrans" cxnId="{08CCBFDF-92EA-4891-8AC2-E45E5C519F50}">
      <dgm:prSet/>
      <dgm:spPr/>
      <dgm:t>
        <a:bodyPr/>
        <a:lstStyle/>
        <a:p>
          <a:endParaRPr lang="en-US" sz="3200"/>
        </a:p>
      </dgm:t>
    </dgm:pt>
    <dgm:pt modelId="{76AADF90-5F9F-4394-81FB-70CF77AD253D}">
      <dgm:prSet phldrT="[Text]" custT="1"/>
      <dgm:spPr/>
      <dgm:t>
        <a:bodyPr/>
        <a:lstStyle/>
        <a:p>
          <a:r>
            <a:rPr lang="en-US" sz="3200" dirty="0" err="1" smtClean="0"/>
            <a:t>Tham</a:t>
          </a:r>
          <a:r>
            <a:rPr lang="en-US" sz="3200" dirty="0" smtClean="0"/>
            <a:t> </a:t>
          </a:r>
          <a:r>
            <a:rPr lang="en-US" sz="3200" dirty="0" err="1" smtClean="0"/>
            <a:t>gia</a:t>
          </a:r>
          <a:r>
            <a:rPr lang="en-US" sz="3200" dirty="0" smtClean="0"/>
            <a:t> </a:t>
          </a:r>
          <a:r>
            <a:rPr lang="en-US" sz="3200" dirty="0" err="1" smtClean="0"/>
            <a:t>UNCLOS</a:t>
          </a:r>
          <a:r>
            <a:rPr lang="en-US" sz="3200" dirty="0" smtClean="0"/>
            <a:t> 1982, FAO, </a:t>
          </a:r>
          <a:r>
            <a:rPr lang="en-US" sz="3200" dirty="0" err="1" smtClean="0"/>
            <a:t>UNFSA</a:t>
          </a:r>
          <a:r>
            <a:rPr lang="en-US" sz="3200" dirty="0" smtClean="0"/>
            <a:t>, WTO, </a:t>
          </a:r>
          <a:r>
            <a:rPr lang="en-US" sz="3200" dirty="0" err="1" smtClean="0"/>
            <a:t>WCPFC</a:t>
          </a:r>
          <a:r>
            <a:rPr lang="en-US" sz="3200" dirty="0" smtClean="0"/>
            <a:t>, </a:t>
          </a:r>
          <a:r>
            <a:rPr lang="en-US" sz="3200" dirty="0" err="1" smtClean="0"/>
            <a:t>PSMA</a:t>
          </a:r>
          <a:r>
            <a:rPr lang="en-US" sz="3200" dirty="0" smtClean="0"/>
            <a:t>, </a:t>
          </a:r>
          <a:r>
            <a:rPr lang="en-US" sz="3200" dirty="0" err="1" smtClean="0"/>
            <a:t>IPOA-IUU</a:t>
          </a:r>
          <a:r>
            <a:rPr lang="en-US" sz="3200" dirty="0" smtClean="0"/>
            <a:t>, AN-</a:t>
          </a:r>
          <a:r>
            <a:rPr lang="en-US" sz="3200" dirty="0" err="1" smtClean="0"/>
            <a:t>IUU</a:t>
          </a:r>
          <a:r>
            <a:rPr lang="en-US" sz="3200" dirty="0" smtClean="0"/>
            <a:t>, </a:t>
          </a:r>
          <a:r>
            <a:rPr lang="en-US" sz="3200" dirty="0" err="1" smtClean="0"/>
            <a:t>RPOA-IUU</a:t>
          </a:r>
          <a:r>
            <a:rPr lang="en-US" sz="3200" dirty="0" smtClean="0"/>
            <a:t>,...</a:t>
          </a:r>
          <a:endParaRPr lang="en-US" sz="3200" dirty="0"/>
        </a:p>
      </dgm:t>
    </dgm:pt>
    <dgm:pt modelId="{6DFAA569-FABA-41E0-A0CA-B0EB8739CD75}" type="parTrans" cxnId="{950D49B6-E52B-48F0-B52F-E1AEFBA27C78}">
      <dgm:prSet/>
      <dgm:spPr/>
      <dgm:t>
        <a:bodyPr/>
        <a:lstStyle/>
        <a:p>
          <a:endParaRPr lang="en-US" sz="3200"/>
        </a:p>
      </dgm:t>
    </dgm:pt>
    <dgm:pt modelId="{3FE24C18-1317-4AFE-BC3E-1345980EBE5D}" type="sibTrans" cxnId="{950D49B6-E52B-48F0-B52F-E1AEFBA27C78}">
      <dgm:prSet/>
      <dgm:spPr/>
      <dgm:t>
        <a:bodyPr/>
        <a:lstStyle/>
        <a:p>
          <a:endParaRPr lang="en-US" sz="3200"/>
        </a:p>
      </dgm:t>
    </dgm:pt>
    <dgm:pt modelId="{38E602CF-7C76-44F3-B0DD-C7199CEF2884}">
      <dgm:prSet phldrT="[Text]" custT="1"/>
      <dgm:spPr/>
      <dgm:t>
        <a:bodyPr/>
        <a:lstStyle/>
        <a:p>
          <a:r>
            <a:rPr lang="en-US" sz="3200" dirty="0" err="1" smtClean="0"/>
            <a:t>Pháp</a:t>
          </a:r>
          <a:r>
            <a:rPr lang="en-US" sz="3200" dirty="0" smtClean="0"/>
            <a:t> </a:t>
          </a:r>
          <a:r>
            <a:rPr lang="en-US" sz="3200" dirty="0" err="1" smtClean="0"/>
            <a:t>luật</a:t>
          </a:r>
          <a:r>
            <a:rPr lang="en-US" sz="3200" dirty="0" smtClean="0"/>
            <a:t> </a:t>
          </a:r>
          <a:r>
            <a:rPr lang="en-US" sz="3200" dirty="0" err="1" smtClean="0"/>
            <a:t>đảm</a:t>
          </a:r>
          <a:r>
            <a:rPr lang="en-US" sz="3200" dirty="0" smtClean="0"/>
            <a:t> </a:t>
          </a:r>
          <a:r>
            <a:rPr lang="en-US" sz="3200" dirty="0" err="1" smtClean="0"/>
            <a:t>bảo</a:t>
          </a:r>
          <a:r>
            <a:rPr lang="en-US" sz="3200" dirty="0" smtClean="0"/>
            <a:t> </a:t>
          </a:r>
          <a:r>
            <a:rPr lang="en-US" sz="3200" dirty="0" err="1" smtClean="0"/>
            <a:t>chống</a:t>
          </a:r>
          <a:r>
            <a:rPr lang="en-US" sz="3200" dirty="0" smtClean="0"/>
            <a:t> </a:t>
          </a:r>
          <a:r>
            <a:rPr lang="en-US" sz="3200" dirty="0" err="1" smtClean="0"/>
            <a:t>IUUF</a:t>
          </a:r>
          <a:r>
            <a:rPr lang="en-US" sz="3200" dirty="0" smtClean="0"/>
            <a:t> </a:t>
          </a:r>
          <a:r>
            <a:rPr lang="en-US" sz="3200" dirty="0" err="1" smtClean="0"/>
            <a:t>va</a:t>
          </a:r>
          <a:r>
            <a:rPr lang="en-US" sz="3200" dirty="0" smtClean="0"/>
            <a:t>̀ </a:t>
          </a:r>
          <a:r>
            <a:rPr lang="en-US" sz="3200" dirty="0" err="1" smtClean="0"/>
            <a:t>phát</a:t>
          </a:r>
          <a:r>
            <a:rPr lang="en-US" sz="3200" dirty="0" smtClean="0"/>
            <a:t> </a:t>
          </a:r>
          <a:r>
            <a:rPr lang="en-US" sz="3200" dirty="0" err="1" smtClean="0"/>
            <a:t>triển</a:t>
          </a:r>
          <a:r>
            <a:rPr lang="en-US" sz="3200" dirty="0" smtClean="0"/>
            <a:t> </a:t>
          </a:r>
          <a:r>
            <a:rPr lang="en-US" sz="3200" dirty="0" err="1" smtClean="0"/>
            <a:t>bền</a:t>
          </a:r>
          <a:r>
            <a:rPr lang="en-US" sz="3200" dirty="0" smtClean="0"/>
            <a:t> </a:t>
          </a:r>
          <a:r>
            <a:rPr lang="en-US" sz="3200" dirty="0" err="1" smtClean="0"/>
            <a:t>vững</a:t>
          </a:r>
          <a:r>
            <a:rPr lang="en-US" sz="3200" dirty="0" smtClean="0"/>
            <a:t> </a:t>
          </a:r>
          <a:r>
            <a:rPr lang="en-US" sz="3200" dirty="0" err="1" smtClean="0"/>
            <a:t>nghê</a:t>
          </a:r>
          <a:r>
            <a:rPr lang="en-US" sz="3200" dirty="0" smtClean="0"/>
            <a:t>̀ cá; </a:t>
          </a:r>
          <a:r>
            <a:rPr lang="en-US" sz="3200" dirty="0" err="1" smtClean="0"/>
            <a:t>phu</a:t>
          </a:r>
          <a:r>
            <a:rPr lang="en-US" sz="3200" dirty="0" smtClean="0"/>
            <a:t>̀ </a:t>
          </a:r>
          <a:r>
            <a:rPr lang="en-US" sz="3200" dirty="0" err="1" smtClean="0"/>
            <a:t>hợp</a:t>
          </a:r>
          <a:r>
            <a:rPr lang="en-US" sz="3200" dirty="0" smtClean="0"/>
            <a:t> </a:t>
          </a:r>
          <a:r>
            <a:rPr lang="en-US" sz="3200" dirty="0" err="1" smtClean="0"/>
            <a:t>quy</a:t>
          </a:r>
          <a:r>
            <a:rPr lang="en-US" sz="3200" dirty="0" smtClean="0"/>
            <a:t> </a:t>
          </a:r>
          <a:r>
            <a:rPr lang="en-US" sz="3200" dirty="0" err="1" smtClean="0"/>
            <a:t>định</a:t>
          </a:r>
          <a:r>
            <a:rPr lang="en-US" sz="3200" dirty="0" smtClean="0"/>
            <a:t> </a:t>
          </a:r>
          <a:r>
            <a:rPr lang="en-US" sz="3200" dirty="0" err="1" smtClean="0"/>
            <a:t>chống</a:t>
          </a:r>
          <a:r>
            <a:rPr lang="en-US" sz="3200" dirty="0" smtClean="0"/>
            <a:t> </a:t>
          </a:r>
          <a:r>
            <a:rPr lang="en-US" sz="3200" dirty="0" err="1" smtClean="0"/>
            <a:t>IUUF</a:t>
          </a:r>
          <a:r>
            <a:rPr lang="en-US" sz="3200" dirty="0" smtClean="0"/>
            <a:t> </a:t>
          </a:r>
          <a:r>
            <a:rPr lang="en-US" sz="3200" dirty="0" err="1" smtClean="0"/>
            <a:t>thê</a:t>
          </a:r>
          <a:r>
            <a:rPr lang="en-US" sz="3200" dirty="0" smtClean="0"/>
            <a:t>́ </a:t>
          </a:r>
          <a:r>
            <a:rPr lang="en-US" sz="3200" dirty="0" err="1" smtClean="0"/>
            <a:t>giới</a:t>
          </a:r>
          <a:endParaRPr lang="en-US" sz="3200" dirty="0"/>
        </a:p>
      </dgm:t>
    </dgm:pt>
    <dgm:pt modelId="{8110E17B-E495-4A60-8CE6-0B9B59D2BAB0}" type="parTrans" cxnId="{FCC77FB3-D381-415C-ACCC-9842794CDF59}">
      <dgm:prSet/>
      <dgm:spPr/>
      <dgm:t>
        <a:bodyPr/>
        <a:lstStyle/>
        <a:p>
          <a:endParaRPr lang="en-US" sz="3200"/>
        </a:p>
      </dgm:t>
    </dgm:pt>
    <dgm:pt modelId="{4ACEF27A-848D-4464-9F38-874C54611AB8}" type="sibTrans" cxnId="{FCC77FB3-D381-415C-ACCC-9842794CDF59}">
      <dgm:prSet/>
      <dgm:spPr/>
      <dgm:t>
        <a:bodyPr/>
        <a:lstStyle/>
        <a:p>
          <a:endParaRPr lang="en-US" sz="3200"/>
        </a:p>
      </dgm:t>
    </dgm:pt>
    <dgm:pt modelId="{C319096F-FDB0-46E4-A2EA-C33FD3B29015}">
      <dgm:prSet custT="1"/>
      <dgm:spPr/>
      <dgm:t>
        <a:bodyPr/>
        <a:lstStyle/>
        <a:p>
          <a:r>
            <a:rPr lang="en-US" sz="3200" dirty="0" err="1" smtClean="0"/>
            <a:t>Biện</a:t>
          </a:r>
          <a:r>
            <a:rPr lang="en-US" sz="3200" dirty="0" smtClean="0"/>
            <a:t> </a:t>
          </a:r>
          <a:r>
            <a:rPr lang="en-US" sz="3200" dirty="0" err="1" smtClean="0"/>
            <a:t>pháp</a:t>
          </a:r>
          <a:r>
            <a:rPr lang="en-US" sz="3200" dirty="0" smtClean="0"/>
            <a:t> </a:t>
          </a:r>
          <a:r>
            <a:rPr lang="en-US" sz="3200" dirty="0" err="1" smtClean="0"/>
            <a:t>chống</a:t>
          </a:r>
          <a:r>
            <a:rPr lang="en-US" sz="3200" dirty="0" smtClean="0"/>
            <a:t> </a:t>
          </a:r>
          <a:r>
            <a:rPr lang="en-US" sz="3200" dirty="0" err="1" smtClean="0"/>
            <a:t>IUUF</a:t>
          </a:r>
          <a:r>
            <a:rPr lang="en-US" sz="3200" dirty="0" smtClean="0"/>
            <a:t> </a:t>
          </a:r>
          <a:r>
            <a:rPr lang="en-US" sz="3200" dirty="0" err="1" smtClean="0"/>
            <a:t>đồng</a:t>
          </a:r>
          <a:r>
            <a:rPr lang="en-US" sz="3200" dirty="0" smtClean="0"/>
            <a:t> </a:t>
          </a:r>
          <a:r>
            <a:rPr lang="en-US" sz="3200" dirty="0" err="1" smtClean="0"/>
            <a:t>bô</a:t>
          </a:r>
          <a:r>
            <a:rPr lang="en-US" sz="3200" dirty="0" smtClean="0"/>
            <a:t>̣, </a:t>
          </a:r>
          <a:r>
            <a:rPr lang="en-US" sz="3200" dirty="0" err="1" smtClean="0"/>
            <a:t>nhất</a:t>
          </a:r>
          <a:r>
            <a:rPr lang="en-US" sz="3200" dirty="0" smtClean="0"/>
            <a:t> </a:t>
          </a:r>
          <a:r>
            <a:rPr lang="en-US" sz="3200" dirty="0" err="1" smtClean="0"/>
            <a:t>quán</a:t>
          </a:r>
          <a:r>
            <a:rPr lang="en-US" sz="3200" dirty="0" smtClean="0"/>
            <a:t>; chỉ </a:t>
          </a:r>
          <a:r>
            <a:rPr lang="en-US" sz="3200" dirty="0" err="1" smtClean="0"/>
            <a:t>đạo</a:t>
          </a:r>
          <a:r>
            <a:rPr lang="en-US" sz="3200" dirty="0" smtClean="0"/>
            <a:t> </a:t>
          </a:r>
          <a:r>
            <a:rPr lang="en-US" sz="3200" dirty="0" err="1" smtClean="0"/>
            <a:t>thông</a:t>
          </a:r>
          <a:r>
            <a:rPr lang="en-US" sz="3200" dirty="0" smtClean="0"/>
            <a:t> </a:t>
          </a:r>
          <a:r>
            <a:rPr lang="en-US" sz="3200" dirty="0" err="1" smtClean="0"/>
            <a:t>suốt</a:t>
          </a:r>
          <a:r>
            <a:rPr lang="en-US" sz="3200" dirty="0" smtClean="0"/>
            <a:t>, </a:t>
          </a:r>
          <a:r>
            <a:rPr lang="en-US" sz="3200" dirty="0" err="1" smtClean="0"/>
            <a:t>phân</a:t>
          </a:r>
          <a:r>
            <a:rPr lang="en-US" sz="3200" dirty="0" smtClean="0"/>
            <a:t> </a:t>
          </a:r>
          <a:r>
            <a:rPr lang="en-US" sz="3200" dirty="0" err="1" smtClean="0"/>
            <a:t>định</a:t>
          </a:r>
          <a:r>
            <a:rPr lang="en-US" sz="3200" dirty="0" smtClean="0"/>
            <a:t> </a:t>
          </a:r>
          <a:r>
            <a:rPr lang="en-US" sz="3200" dirty="0" err="1" smtClean="0"/>
            <a:t>trách</a:t>
          </a:r>
          <a:r>
            <a:rPr lang="en-US" sz="3200" dirty="0" smtClean="0"/>
            <a:t> </a:t>
          </a:r>
          <a:r>
            <a:rPr lang="en-US" sz="3200" dirty="0" err="1" smtClean="0"/>
            <a:t>nhiệm</a:t>
          </a:r>
          <a:r>
            <a:rPr lang="en-US" sz="3200" dirty="0" smtClean="0"/>
            <a:t> </a:t>
          </a:r>
          <a:r>
            <a:rPr lang="en-US" sz="3200" dirty="0" err="1" smtClean="0"/>
            <a:t>ro</a:t>
          </a:r>
          <a:r>
            <a:rPr lang="en-US" sz="3200" dirty="0" smtClean="0"/>
            <a:t>̃ </a:t>
          </a:r>
          <a:r>
            <a:rPr lang="en-US" sz="3200" dirty="0" err="1" smtClean="0"/>
            <a:t>ràng</a:t>
          </a:r>
          <a:r>
            <a:rPr lang="en-US" sz="3200" dirty="0" smtClean="0"/>
            <a:t> </a:t>
          </a:r>
          <a:r>
            <a:rPr lang="en-US" sz="3200" dirty="0" err="1" smtClean="0"/>
            <a:t>trong</a:t>
          </a:r>
          <a:r>
            <a:rPr lang="en-US" sz="3200" dirty="0" smtClean="0"/>
            <a:t> </a:t>
          </a:r>
          <a:r>
            <a:rPr lang="en-US" sz="3200" dirty="0" err="1" smtClean="0"/>
            <a:t>toàn</a:t>
          </a:r>
          <a:r>
            <a:rPr lang="en-US" sz="3200" dirty="0" smtClean="0"/>
            <a:t> </a:t>
          </a:r>
          <a:r>
            <a:rPr lang="en-US" sz="3200" dirty="0" err="1" smtClean="0"/>
            <a:t>hê</a:t>
          </a:r>
          <a:r>
            <a:rPr lang="en-US" sz="3200" dirty="0" smtClean="0"/>
            <a:t>̣ </a:t>
          </a:r>
          <a:r>
            <a:rPr lang="en-US" sz="3200" dirty="0" err="1" smtClean="0"/>
            <a:t>thống</a:t>
          </a:r>
          <a:r>
            <a:rPr lang="en-US" sz="3200" dirty="0" smtClean="0"/>
            <a:t> </a:t>
          </a:r>
          <a:r>
            <a:rPr lang="en-US" sz="3200" dirty="0" err="1" smtClean="0"/>
            <a:t>chính</a:t>
          </a:r>
          <a:r>
            <a:rPr lang="en-US" sz="3200" dirty="0" smtClean="0"/>
            <a:t> trị; </a:t>
          </a:r>
          <a:r>
            <a:rPr lang="en-US" sz="3200" dirty="0" err="1" smtClean="0"/>
            <a:t>Thư</a:t>
          </a:r>
          <a:r>
            <a:rPr lang="en-US" sz="3200" dirty="0" smtClean="0"/>
            <a:t>́ 3 </a:t>
          </a:r>
          <a:r>
            <a:rPr lang="en-US" sz="3200" dirty="0" err="1" smtClean="0"/>
            <a:t>hàng</a:t>
          </a:r>
          <a:r>
            <a:rPr lang="en-US" sz="3200" dirty="0" smtClean="0"/>
            <a:t> </a:t>
          </a:r>
          <a:r>
            <a:rPr lang="en-US" sz="3200" dirty="0" err="1" smtClean="0"/>
            <a:t>tuần</a:t>
          </a:r>
          <a:r>
            <a:rPr lang="en-US" sz="3200" dirty="0" smtClean="0"/>
            <a:t> Thủ </a:t>
          </a:r>
          <a:r>
            <a:rPr lang="en-US" sz="3200" dirty="0" err="1" smtClean="0"/>
            <a:t>tướng</a:t>
          </a:r>
          <a:r>
            <a:rPr lang="en-US" sz="3200" dirty="0" smtClean="0"/>
            <a:t> </a:t>
          </a:r>
          <a:r>
            <a:rPr lang="en-US" sz="3200" dirty="0" err="1" smtClean="0"/>
            <a:t>họp</a:t>
          </a:r>
          <a:r>
            <a:rPr lang="en-US" sz="3200" dirty="0" smtClean="0"/>
            <a:t> </a:t>
          </a:r>
          <a:r>
            <a:rPr lang="en-US" sz="3200" dirty="0" err="1" smtClean="0"/>
            <a:t>BCĐ</a:t>
          </a:r>
          <a:r>
            <a:rPr lang="en-US" sz="3200" dirty="0" smtClean="0"/>
            <a:t> </a:t>
          </a:r>
          <a:r>
            <a:rPr lang="en-US" sz="3200" dirty="0" err="1" smtClean="0"/>
            <a:t>QG</a:t>
          </a:r>
          <a:r>
            <a:rPr lang="en-US" sz="3200" dirty="0" smtClean="0"/>
            <a:t> </a:t>
          </a:r>
          <a:r>
            <a:rPr lang="en-US" sz="3200" dirty="0" err="1" smtClean="0"/>
            <a:t>vê</a:t>
          </a:r>
          <a:r>
            <a:rPr lang="en-US" sz="3200" dirty="0" smtClean="0"/>
            <a:t>̀ </a:t>
          </a:r>
          <a:r>
            <a:rPr lang="en-US" sz="3200" dirty="0" err="1" smtClean="0"/>
            <a:t>IUU</a:t>
          </a:r>
          <a:endParaRPr lang="en-US" sz="3200" dirty="0"/>
        </a:p>
      </dgm:t>
    </dgm:pt>
    <dgm:pt modelId="{F10398D8-61CF-41DE-A4D4-8BD57CBD1752}" type="parTrans" cxnId="{6633A5AA-4455-4A0A-9CF0-4CECB653B6C3}">
      <dgm:prSet/>
      <dgm:spPr/>
      <dgm:t>
        <a:bodyPr/>
        <a:lstStyle/>
        <a:p>
          <a:endParaRPr lang="en-US" sz="3200"/>
        </a:p>
      </dgm:t>
    </dgm:pt>
    <dgm:pt modelId="{60B26F77-0A6B-407A-8B5F-6581825DE9E2}" type="sibTrans" cxnId="{6633A5AA-4455-4A0A-9CF0-4CECB653B6C3}">
      <dgm:prSet/>
      <dgm:spPr/>
      <dgm:t>
        <a:bodyPr/>
        <a:lstStyle/>
        <a:p>
          <a:endParaRPr lang="en-US" sz="3200"/>
        </a:p>
      </dgm:t>
    </dgm:pt>
    <dgm:pt modelId="{6170EACD-B38D-496F-8ED4-F7CC10056F5C}" type="pres">
      <dgm:prSet presAssocID="{4B7E1509-53F4-47CB-98BA-2DBE02F7BB48}" presName="linear" presStyleCnt="0">
        <dgm:presLayoutVars>
          <dgm:animLvl val="lvl"/>
          <dgm:resizeHandles val="exact"/>
        </dgm:presLayoutVars>
      </dgm:prSet>
      <dgm:spPr/>
    </dgm:pt>
    <dgm:pt modelId="{F275670B-733B-41F6-AB5E-10650CC4CDB4}" type="pres">
      <dgm:prSet presAssocID="{1BAC9398-75E5-4A98-9E8F-A28CDDDFBD8C}" presName="parentText" presStyleLbl="node1" presStyleIdx="0" presStyleCnt="4" custScaleY="80578">
        <dgm:presLayoutVars>
          <dgm:chMax val="0"/>
          <dgm:bulletEnabled val="1"/>
        </dgm:presLayoutVars>
      </dgm:prSet>
      <dgm:spPr/>
    </dgm:pt>
    <dgm:pt modelId="{0B558B46-1852-4A58-ADFA-6437B3AAD117}" type="pres">
      <dgm:prSet presAssocID="{B43B68B3-C441-420E-B8E4-E8C168277A3B}" presName="spacer" presStyleCnt="0"/>
      <dgm:spPr/>
    </dgm:pt>
    <dgm:pt modelId="{783BD88E-7CC1-42E4-9A3F-AE3E66C19170}" type="pres">
      <dgm:prSet presAssocID="{76AADF90-5F9F-4394-81FB-70CF77AD253D}" presName="parentText" presStyleLbl="node1" presStyleIdx="1" presStyleCnt="4" custScaleY="77506">
        <dgm:presLayoutVars>
          <dgm:chMax val="0"/>
          <dgm:bulletEnabled val="1"/>
        </dgm:presLayoutVars>
      </dgm:prSet>
      <dgm:spPr/>
    </dgm:pt>
    <dgm:pt modelId="{A399AF4B-0142-47E8-98DC-CB5EB885C0AF}" type="pres">
      <dgm:prSet presAssocID="{3FE24C18-1317-4AFE-BC3E-1345980EBE5D}" presName="spacer" presStyleCnt="0"/>
      <dgm:spPr/>
    </dgm:pt>
    <dgm:pt modelId="{A383E1E5-4F5A-4F1F-9889-1705D96FB7B0}" type="pres">
      <dgm:prSet presAssocID="{38E602CF-7C76-44F3-B0DD-C7199CEF2884}" presName="parentText" presStyleLbl="node1" presStyleIdx="2" presStyleCnt="4" custScaleY="71768">
        <dgm:presLayoutVars>
          <dgm:chMax val="0"/>
          <dgm:bulletEnabled val="1"/>
        </dgm:presLayoutVars>
      </dgm:prSet>
      <dgm:spPr/>
    </dgm:pt>
    <dgm:pt modelId="{69DA413A-D4A9-454D-A0BE-0D1F93DF7A7E}" type="pres">
      <dgm:prSet presAssocID="{4ACEF27A-848D-4464-9F38-874C54611AB8}" presName="spacer" presStyleCnt="0"/>
      <dgm:spPr/>
    </dgm:pt>
    <dgm:pt modelId="{8420CFD7-8048-4EF2-978F-EC885BAD7241}" type="pres">
      <dgm:prSet presAssocID="{C319096F-FDB0-46E4-A2EA-C33FD3B2901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8CCBFDF-92EA-4891-8AC2-E45E5C519F50}" srcId="{4B7E1509-53F4-47CB-98BA-2DBE02F7BB48}" destId="{1BAC9398-75E5-4A98-9E8F-A28CDDDFBD8C}" srcOrd="0" destOrd="0" parTransId="{9E4D9969-01F1-4C0A-BE44-246F1E273CE8}" sibTransId="{B43B68B3-C441-420E-B8E4-E8C168277A3B}"/>
    <dgm:cxn modelId="{C8881143-1513-4DA2-8779-4D2837838A9F}" type="presOf" srcId="{38E602CF-7C76-44F3-B0DD-C7199CEF2884}" destId="{A383E1E5-4F5A-4F1F-9889-1705D96FB7B0}" srcOrd="0" destOrd="0" presId="urn:microsoft.com/office/officeart/2005/8/layout/vList2"/>
    <dgm:cxn modelId="{FCC77FB3-D381-415C-ACCC-9842794CDF59}" srcId="{4B7E1509-53F4-47CB-98BA-2DBE02F7BB48}" destId="{38E602CF-7C76-44F3-B0DD-C7199CEF2884}" srcOrd="2" destOrd="0" parTransId="{8110E17B-E495-4A60-8CE6-0B9B59D2BAB0}" sibTransId="{4ACEF27A-848D-4464-9F38-874C54611AB8}"/>
    <dgm:cxn modelId="{950D49B6-E52B-48F0-B52F-E1AEFBA27C78}" srcId="{4B7E1509-53F4-47CB-98BA-2DBE02F7BB48}" destId="{76AADF90-5F9F-4394-81FB-70CF77AD253D}" srcOrd="1" destOrd="0" parTransId="{6DFAA569-FABA-41E0-A0CA-B0EB8739CD75}" sibTransId="{3FE24C18-1317-4AFE-BC3E-1345980EBE5D}"/>
    <dgm:cxn modelId="{8E1E595D-1B86-49DB-BDDA-584A4A10FA61}" type="presOf" srcId="{1BAC9398-75E5-4A98-9E8F-A28CDDDFBD8C}" destId="{F275670B-733B-41F6-AB5E-10650CC4CDB4}" srcOrd="0" destOrd="0" presId="urn:microsoft.com/office/officeart/2005/8/layout/vList2"/>
    <dgm:cxn modelId="{6633A5AA-4455-4A0A-9CF0-4CECB653B6C3}" srcId="{4B7E1509-53F4-47CB-98BA-2DBE02F7BB48}" destId="{C319096F-FDB0-46E4-A2EA-C33FD3B29015}" srcOrd="3" destOrd="0" parTransId="{F10398D8-61CF-41DE-A4D4-8BD57CBD1752}" sibTransId="{60B26F77-0A6B-407A-8B5F-6581825DE9E2}"/>
    <dgm:cxn modelId="{B0DDDBF9-BF17-4AD6-A4D5-21226CC558E2}" type="presOf" srcId="{C319096F-FDB0-46E4-A2EA-C33FD3B29015}" destId="{8420CFD7-8048-4EF2-978F-EC885BAD7241}" srcOrd="0" destOrd="0" presId="urn:microsoft.com/office/officeart/2005/8/layout/vList2"/>
    <dgm:cxn modelId="{4DE5D951-B1E7-4B10-856D-E50E7D42D4CD}" type="presOf" srcId="{76AADF90-5F9F-4394-81FB-70CF77AD253D}" destId="{783BD88E-7CC1-42E4-9A3F-AE3E66C19170}" srcOrd="0" destOrd="0" presId="urn:microsoft.com/office/officeart/2005/8/layout/vList2"/>
    <dgm:cxn modelId="{9DC7CE4D-670A-4DD0-8FB7-01DAD7A26277}" type="presOf" srcId="{4B7E1509-53F4-47CB-98BA-2DBE02F7BB48}" destId="{6170EACD-B38D-496F-8ED4-F7CC10056F5C}" srcOrd="0" destOrd="0" presId="urn:microsoft.com/office/officeart/2005/8/layout/vList2"/>
    <dgm:cxn modelId="{F2D26332-55FF-4470-A701-310B2390F15D}" type="presParOf" srcId="{6170EACD-B38D-496F-8ED4-F7CC10056F5C}" destId="{F275670B-733B-41F6-AB5E-10650CC4CDB4}" srcOrd="0" destOrd="0" presId="urn:microsoft.com/office/officeart/2005/8/layout/vList2"/>
    <dgm:cxn modelId="{025CCD5D-A1E2-4D9E-809E-A0DB334E82D3}" type="presParOf" srcId="{6170EACD-B38D-496F-8ED4-F7CC10056F5C}" destId="{0B558B46-1852-4A58-ADFA-6437B3AAD117}" srcOrd="1" destOrd="0" presId="urn:microsoft.com/office/officeart/2005/8/layout/vList2"/>
    <dgm:cxn modelId="{7C1F43EE-44EC-452D-BE2C-E3B3AE6C0864}" type="presParOf" srcId="{6170EACD-B38D-496F-8ED4-F7CC10056F5C}" destId="{783BD88E-7CC1-42E4-9A3F-AE3E66C19170}" srcOrd="2" destOrd="0" presId="urn:microsoft.com/office/officeart/2005/8/layout/vList2"/>
    <dgm:cxn modelId="{DCA9A2E1-3495-4447-B68B-05216E048350}" type="presParOf" srcId="{6170EACD-B38D-496F-8ED4-F7CC10056F5C}" destId="{A399AF4B-0142-47E8-98DC-CB5EB885C0AF}" srcOrd="3" destOrd="0" presId="urn:microsoft.com/office/officeart/2005/8/layout/vList2"/>
    <dgm:cxn modelId="{EC20A9BC-57C7-4CC2-8005-9240681E9F45}" type="presParOf" srcId="{6170EACD-B38D-496F-8ED4-F7CC10056F5C}" destId="{A383E1E5-4F5A-4F1F-9889-1705D96FB7B0}" srcOrd="4" destOrd="0" presId="urn:microsoft.com/office/officeart/2005/8/layout/vList2"/>
    <dgm:cxn modelId="{18A8F192-F4C9-4621-9441-492844F80E8C}" type="presParOf" srcId="{6170EACD-B38D-496F-8ED4-F7CC10056F5C}" destId="{69DA413A-D4A9-454D-A0BE-0D1F93DF7A7E}" srcOrd="5" destOrd="0" presId="urn:microsoft.com/office/officeart/2005/8/layout/vList2"/>
    <dgm:cxn modelId="{C04FFFEF-AE9B-4977-AE5D-80FE7C3898B9}" type="presParOf" srcId="{6170EACD-B38D-496F-8ED4-F7CC10056F5C}" destId="{8420CFD7-8048-4EF2-978F-EC885BAD724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B7E1509-53F4-47CB-98BA-2DBE02F7BB4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BAC9398-75E5-4A98-9E8F-A28CDDDFBD8C}">
      <dgm:prSet phldrT="[Text]" custT="1"/>
      <dgm:spPr/>
      <dgm:t>
        <a:bodyPr/>
        <a:lstStyle/>
        <a:p>
          <a:r>
            <a:rPr lang="en-US" sz="3200" dirty="0" err="1" smtClean="0"/>
            <a:t>Hê</a:t>
          </a:r>
          <a:r>
            <a:rPr lang="en-US" sz="3200" dirty="0" smtClean="0"/>
            <a:t>̣ </a:t>
          </a:r>
          <a:r>
            <a:rPr lang="en-US" sz="3200" dirty="0" err="1" smtClean="0"/>
            <a:t>thống</a:t>
          </a:r>
          <a:r>
            <a:rPr lang="en-US" sz="3200" dirty="0" smtClean="0"/>
            <a:t> </a:t>
          </a:r>
          <a:r>
            <a:rPr lang="en-US" sz="3200" dirty="0" err="1" smtClean="0"/>
            <a:t>đăng</a:t>
          </a:r>
          <a:r>
            <a:rPr lang="en-US" sz="3200" dirty="0" smtClean="0"/>
            <a:t> </a:t>
          </a:r>
          <a:r>
            <a:rPr lang="en-US" sz="3200" dirty="0" err="1" smtClean="0"/>
            <a:t>ky</a:t>
          </a:r>
          <a:r>
            <a:rPr lang="en-US" sz="3200" dirty="0" smtClean="0"/>
            <a:t>́, </a:t>
          </a:r>
          <a:r>
            <a:rPr lang="en-US" sz="3200" dirty="0" err="1" smtClean="0"/>
            <a:t>cấp</a:t>
          </a:r>
          <a:r>
            <a:rPr lang="en-US" sz="3200" dirty="0" smtClean="0"/>
            <a:t> </a:t>
          </a:r>
          <a:r>
            <a:rPr lang="en-US" sz="3200" dirty="0" err="1" smtClean="0"/>
            <a:t>phép</a:t>
          </a:r>
          <a:r>
            <a:rPr lang="en-US" sz="3200" dirty="0" smtClean="0"/>
            <a:t> </a:t>
          </a:r>
          <a:r>
            <a:rPr lang="en-US" sz="3200" dirty="0" err="1" smtClean="0"/>
            <a:t>khai</a:t>
          </a:r>
          <a:r>
            <a:rPr lang="en-US" sz="3200" dirty="0" smtClean="0"/>
            <a:t> </a:t>
          </a:r>
          <a:r>
            <a:rPr lang="en-US" sz="3200" dirty="0" err="1" smtClean="0"/>
            <a:t>thác</a:t>
          </a:r>
          <a:r>
            <a:rPr lang="en-US" sz="3200" dirty="0" smtClean="0"/>
            <a:t>  </a:t>
          </a:r>
          <a:r>
            <a:rPr lang="en-US" sz="3200" dirty="0" err="1" smtClean="0"/>
            <a:t>được</a:t>
          </a:r>
          <a:r>
            <a:rPr lang="en-US" sz="3200" dirty="0" smtClean="0"/>
            <a:t> </a:t>
          </a:r>
          <a:r>
            <a:rPr lang="en-US" sz="3200" dirty="0" err="1" smtClean="0"/>
            <a:t>thực</a:t>
          </a:r>
          <a:r>
            <a:rPr lang="en-US" sz="3200" dirty="0" smtClean="0"/>
            <a:t> </a:t>
          </a:r>
          <a:r>
            <a:rPr lang="en-US" sz="3200" dirty="0" err="1" smtClean="0"/>
            <a:t>hiện</a:t>
          </a:r>
          <a:r>
            <a:rPr lang="en-US" sz="3200" dirty="0" smtClean="0"/>
            <a:t> </a:t>
          </a:r>
          <a:r>
            <a:rPr lang="en-US" sz="3200" dirty="0" err="1" smtClean="0"/>
            <a:t>đồng</a:t>
          </a:r>
          <a:r>
            <a:rPr lang="en-US" sz="3200" dirty="0" smtClean="0"/>
            <a:t> </a:t>
          </a:r>
          <a:r>
            <a:rPr lang="en-US" sz="3200" dirty="0" err="1" smtClean="0"/>
            <a:t>bô</a:t>
          </a:r>
          <a:r>
            <a:rPr lang="en-US" sz="3200" dirty="0" smtClean="0"/>
            <a:t>̣ </a:t>
          </a:r>
          <a:r>
            <a:rPr lang="en-US" sz="3200" dirty="0" err="1" smtClean="0"/>
            <a:t>trên</a:t>
          </a:r>
          <a:r>
            <a:rPr lang="en-US" sz="3200" dirty="0" smtClean="0"/>
            <a:t> </a:t>
          </a:r>
          <a:r>
            <a:rPr lang="en-US" sz="3200" dirty="0" err="1" smtClean="0"/>
            <a:t>CSDL</a:t>
          </a:r>
          <a:r>
            <a:rPr lang="en-US" sz="3200" dirty="0" smtClean="0"/>
            <a:t> </a:t>
          </a:r>
          <a:r>
            <a:rPr lang="en-US" sz="3200" dirty="0" err="1" smtClean="0"/>
            <a:t>quốc</a:t>
          </a:r>
          <a:r>
            <a:rPr lang="en-US" sz="3200" dirty="0" smtClean="0"/>
            <a:t> </a:t>
          </a:r>
          <a:r>
            <a:rPr lang="en-US" sz="3200" dirty="0" err="1" smtClean="0"/>
            <a:t>gia</a:t>
          </a:r>
          <a:r>
            <a:rPr lang="en-US" sz="3200" dirty="0" smtClean="0"/>
            <a:t> </a:t>
          </a:r>
          <a:r>
            <a:rPr lang="en-US" sz="3200" dirty="0" err="1" smtClean="0"/>
            <a:t>VNFishbase</a:t>
          </a:r>
          <a:r>
            <a:rPr lang="en-US" sz="3200" dirty="0" smtClean="0"/>
            <a:t> </a:t>
          </a:r>
          <a:r>
            <a:rPr lang="en-US" sz="3200" dirty="0" err="1" smtClean="0"/>
            <a:t>liên</a:t>
          </a:r>
          <a:r>
            <a:rPr lang="en-US" sz="3200" dirty="0" smtClean="0"/>
            <a:t> </a:t>
          </a:r>
          <a:r>
            <a:rPr lang="en-US" sz="3200" dirty="0" err="1" smtClean="0"/>
            <a:t>thống</a:t>
          </a:r>
          <a:r>
            <a:rPr lang="en-US" sz="3200" dirty="0" smtClean="0"/>
            <a:t> </a:t>
          </a:r>
          <a:r>
            <a:rPr lang="en-US" sz="3200" dirty="0" err="1" smtClean="0"/>
            <a:t>với</a:t>
          </a:r>
          <a:r>
            <a:rPr lang="en-US" sz="3200" dirty="0" smtClean="0"/>
            <a:t> </a:t>
          </a:r>
          <a:r>
            <a:rPr lang="en-US" sz="3200" dirty="0" err="1" smtClean="0"/>
            <a:t>CSDL</a:t>
          </a:r>
          <a:r>
            <a:rPr lang="en-US" sz="3200" dirty="0" smtClean="0"/>
            <a:t> </a:t>
          </a:r>
          <a:r>
            <a:rPr lang="en-US" sz="3200" dirty="0" err="1" smtClean="0"/>
            <a:t>dân</a:t>
          </a:r>
          <a:r>
            <a:rPr lang="en-US" sz="3200" dirty="0" smtClean="0"/>
            <a:t> </a:t>
          </a:r>
          <a:r>
            <a:rPr lang="en-US" sz="3200" dirty="0" err="1" smtClean="0"/>
            <a:t>cư</a:t>
          </a:r>
          <a:r>
            <a:rPr lang="en-US" sz="3200" dirty="0" smtClean="0"/>
            <a:t> </a:t>
          </a:r>
          <a:r>
            <a:rPr lang="en-US" sz="3200" dirty="0" err="1" smtClean="0"/>
            <a:t>QG</a:t>
          </a:r>
          <a:endParaRPr lang="en-US" sz="3200" dirty="0"/>
        </a:p>
      </dgm:t>
    </dgm:pt>
    <dgm:pt modelId="{9E4D9969-01F1-4C0A-BE44-246F1E273CE8}" type="parTrans" cxnId="{08CCBFDF-92EA-4891-8AC2-E45E5C519F50}">
      <dgm:prSet/>
      <dgm:spPr/>
      <dgm:t>
        <a:bodyPr/>
        <a:lstStyle/>
        <a:p>
          <a:endParaRPr lang="en-US" sz="3200"/>
        </a:p>
      </dgm:t>
    </dgm:pt>
    <dgm:pt modelId="{B43B68B3-C441-420E-B8E4-E8C168277A3B}" type="sibTrans" cxnId="{08CCBFDF-92EA-4891-8AC2-E45E5C519F50}">
      <dgm:prSet/>
      <dgm:spPr/>
      <dgm:t>
        <a:bodyPr/>
        <a:lstStyle/>
        <a:p>
          <a:endParaRPr lang="en-US" sz="3200"/>
        </a:p>
      </dgm:t>
    </dgm:pt>
    <dgm:pt modelId="{76AADF90-5F9F-4394-81FB-70CF77AD253D}">
      <dgm:prSet phldrT="[Text]" custT="1"/>
      <dgm:spPr/>
      <dgm:t>
        <a:bodyPr/>
        <a:lstStyle/>
        <a:p>
          <a:r>
            <a:rPr lang="en-US" sz="3200" dirty="0" err="1" smtClean="0"/>
            <a:t>Kiểm</a:t>
          </a:r>
          <a:r>
            <a:rPr lang="en-US" sz="3200" dirty="0" smtClean="0"/>
            <a:t> </a:t>
          </a:r>
          <a:r>
            <a:rPr lang="en-US" sz="3200" dirty="0" err="1" smtClean="0"/>
            <a:t>soát</a:t>
          </a:r>
          <a:r>
            <a:rPr lang="en-US" sz="3200" dirty="0" smtClean="0"/>
            <a:t> </a:t>
          </a:r>
          <a:r>
            <a:rPr lang="en-US" sz="3200" dirty="0" err="1" smtClean="0"/>
            <a:t>chặt</a:t>
          </a:r>
          <a:r>
            <a:rPr lang="en-US" sz="3200" dirty="0" smtClean="0"/>
            <a:t> </a:t>
          </a:r>
          <a:r>
            <a:rPr lang="en-US" sz="3200" dirty="0" err="1" smtClean="0"/>
            <a:t>che</a:t>
          </a:r>
          <a:r>
            <a:rPr lang="en-US" sz="3200" dirty="0" smtClean="0"/>
            <a:t>̃ </a:t>
          </a:r>
          <a:r>
            <a:rPr lang="en-US" sz="3200" dirty="0" err="1" smtClean="0"/>
            <a:t>tàu</a:t>
          </a:r>
          <a:r>
            <a:rPr lang="en-US" sz="3200" dirty="0" smtClean="0"/>
            <a:t> cá </a:t>
          </a:r>
          <a:r>
            <a:rPr lang="en-US" sz="3200" dirty="0" err="1" smtClean="0"/>
            <a:t>va</a:t>
          </a:r>
          <a:r>
            <a:rPr lang="en-US" sz="3200" dirty="0" smtClean="0"/>
            <a:t>̀ </a:t>
          </a:r>
          <a:r>
            <a:rPr lang="en-US" sz="3200" dirty="0" err="1" smtClean="0"/>
            <a:t>ngư</a:t>
          </a:r>
          <a:r>
            <a:rPr lang="en-US" sz="3200" dirty="0" smtClean="0"/>
            <a:t> </a:t>
          </a:r>
          <a:r>
            <a:rPr lang="en-US" sz="3200" dirty="0" err="1" smtClean="0"/>
            <a:t>dân</a:t>
          </a:r>
          <a:r>
            <a:rPr lang="en-US" sz="3200" dirty="0" smtClean="0"/>
            <a:t> </a:t>
          </a:r>
          <a:r>
            <a:rPr lang="en-US" sz="3200" dirty="0" err="1" smtClean="0"/>
            <a:t>tại</a:t>
          </a:r>
          <a:r>
            <a:rPr lang="en-US" sz="3200" dirty="0" smtClean="0"/>
            <a:t> </a:t>
          </a:r>
          <a:r>
            <a:rPr lang="en-US" sz="3200" dirty="0" err="1" smtClean="0"/>
            <a:t>cộng</a:t>
          </a:r>
          <a:r>
            <a:rPr lang="en-US" sz="3200" dirty="0" smtClean="0"/>
            <a:t> </a:t>
          </a:r>
          <a:r>
            <a:rPr lang="en-US" sz="3200" dirty="0" err="1" smtClean="0"/>
            <a:t>đồng</a:t>
          </a:r>
          <a:r>
            <a:rPr lang="en-US" sz="3200" dirty="0" smtClean="0"/>
            <a:t>, </a:t>
          </a:r>
          <a:r>
            <a:rPr lang="en-US" sz="3200" dirty="0" err="1" smtClean="0"/>
            <a:t>xuất</a:t>
          </a:r>
          <a:r>
            <a:rPr lang="en-US" sz="3200" dirty="0" smtClean="0"/>
            <a:t> </a:t>
          </a:r>
          <a:r>
            <a:rPr lang="en-US" sz="3200" dirty="0" err="1" smtClean="0"/>
            <a:t>nhập</a:t>
          </a:r>
          <a:r>
            <a:rPr lang="en-US" sz="3200" dirty="0" smtClean="0"/>
            <a:t> </a:t>
          </a:r>
          <a:r>
            <a:rPr lang="en-US" sz="3200" dirty="0" err="1" smtClean="0"/>
            <a:t>bến</a:t>
          </a:r>
          <a:r>
            <a:rPr lang="en-US" sz="3200" dirty="0" smtClean="0"/>
            <a:t>, </a:t>
          </a:r>
          <a:r>
            <a:rPr lang="en-US" sz="3200" dirty="0" err="1" smtClean="0"/>
            <a:t>đánh</a:t>
          </a:r>
          <a:r>
            <a:rPr lang="en-US" sz="3200" dirty="0" smtClean="0"/>
            <a:t> </a:t>
          </a:r>
          <a:r>
            <a:rPr lang="en-US" sz="3200" dirty="0" err="1" smtClean="0"/>
            <a:t>dấu</a:t>
          </a:r>
          <a:r>
            <a:rPr lang="en-US" sz="3200" dirty="0" smtClean="0"/>
            <a:t> </a:t>
          </a:r>
          <a:r>
            <a:rPr lang="en-US" sz="3200" dirty="0" err="1" smtClean="0"/>
            <a:t>tàu</a:t>
          </a:r>
          <a:r>
            <a:rPr lang="en-US" sz="3200" dirty="0" smtClean="0"/>
            <a:t> cá </a:t>
          </a:r>
          <a:r>
            <a:rPr lang="en-US" sz="3200" dirty="0" err="1" smtClean="0"/>
            <a:t>hoạt</a:t>
          </a:r>
          <a:r>
            <a:rPr lang="en-US" sz="3200" dirty="0" smtClean="0"/>
            <a:t> </a:t>
          </a:r>
          <a:r>
            <a:rPr lang="en-US" sz="3200" dirty="0" err="1" smtClean="0"/>
            <a:t>động</a:t>
          </a:r>
          <a:r>
            <a:rPr lang="en-US" sz="3200" dirty="0" smtClean="0"/>
            <a:t> ở </a:t>
          </a:r>
          <a:r>
            <a:rPr lang="en-US" sz="3200" dirty="0" err="1" smtClean="0"/>
            <a:t>các</a:t>
          </a:r>
          <a:r>
            <a:rPr lang="en-US" sz="3200" dirty="0" smtClean="0"/>
            <a:t> </a:t>
          </a:r>
          <a:r>
            <a:rPr lang="en-US" sz="3200" dirty="0" err="1" smtClean="0"/>
            <a:t>vùng</a:t>
          </a:r>
          <a:r>
            <a:rPr lang="en-US" sz="3200" dirty="0" smtClean="0"/>
            <a:t> </a:t>
          </a:r>
          <a:r>
            <a:rPr lang="en-US" sz="3200" dirty="0" err="1" smtClean="0"/>
            <a:t>biển</a:t>
          </a:r>
          <a:endParaRPr lang="en-US" sz="3200" dirty="0"/>
        </a:p>
      </dgm:t>
    </dgm:pt>
    <dgm:pt modelId="{6DFAA569-FABA-41E0-A0CA-B0EB8739CD75}" type="parTrans" cxnId="{950D49B6-E52B-48F0-B52F-E1AEFBA27C78}">
      <dgm:prSet/>
      <dgm:spPr/>
      <dgm:t>
        <a:bodyPr/>
        <a:lstStyle/>
        <a:p>
          <a:endParaRPr lang="en-US" sz="3200"/>
        </a:p>
      </dgm:t>
    </dgm:pt>
    <dgm:pt modelId="{3FE24C18-1317-4AFE-BC3E-1345980EBE5D}" type="sibTrans" cxnId="{950D49B6-E52B-48F0-B52F-E1AEFBA27C78}">
      <dgm:prSet/>
      <dgm:spPr/>
      <dgm:t>
        <a:bodyPr/>
        <a:lstStyle/>
        <a:p>
          <a:endParaRPr lang="en-US" sz="3200"/>
        </a:p>
      </dgm:t>
    </dgm:pt>
    <dgm:pt modelId="{38E602CF-7C76-44F3-B0DD-C7199CEF2884}">
      <dgm:prSet phldrT="[Text]" custT="1"/>
      <dgm:spPr/>
      <dgm:t>
        <a:bodyPr/>
        <a:lstStyle/>
        <a:p>
          <a:r>
            <a:rPr lang="en-US" sz="3200" dirty="0" err="1" smtClean="0"/>
            <a:t>Giám</a:t>
          </a:r>
          <a:r>
            <a:rPr lang="en-US" sz="3200" dirty="0" smtClean="0"/>
            <a:t> </a:t>
          </a:r>
          <a:r>
            <a:rPr lang="en-US" sz="3200" dirty="0" err="1" smtClean="0"/>
            <a:t>sát</a:t>
          </a:r>
          <a:r>
            <a:rPr lang="en-US" sz="3200" dirty="0" smtClean="0"/>
            <a:t> </a:t>
          </a:r>
          <a:r>
            <a:rPr lang="en-US" sz="3200" dirty="0" err="1" smtClean="0"/>
            <a:t>hành</a:t>
          </a:r>
          <a:r>
            <a:rPr lang="en-US" sz="3200" dirty="0" smtClean="0"/>
            <a:t> </a:t>
          </a:r>
          <a:r>
            <a:rPr lang="en-US" sz="3200" dirty="0" err="1" smtClean="0"/>
            <a:t>trình</a:t>
          </a:r>
          <a:r>
            <a:rPr lang="en-US" sz="3200" dirty="0" smtClean="0"/>
            <a:t> </a:t>
          </a:r>
          <a:r>
            <a:rPr lang="en-US" sz="3200" dirty="0" err="1" smtClean="0"/>
            <a:t>tàu</a:t>
          </a:r>
          <a:r>
            <a:rPr lang="en-US" sz="3200" dirty="0" smtClean="0"/>
            <a:t> cá </a:t>
          </a:r>
          <a:r>
            <a:rPr lang="en-US" sz="3200" dirty="0" err="1" smtClean="0"/>
            <a:t>trên</a:t>
          </a:r>
          <a:r>
            <a:rPr lang="en-US" sz="3200" dirty="0" smtClean="0"/>
            <a:t> </a:t>
          </a:r>
          <a:r>
            <a:rPr lang="en-US" sz="3200" dirty="0" err="1" smtClean="0"/>
            <a:t>biển</a:t>
          </a:r>
          <a:r>
            <a:rPr lang="en-US" sz="3200" dirty="0" smtClean="0"/>
            <a:t>, </a:t>
          </a:r>
          <a:r>
            <a:rPr lang="en-US" sz="3200" dirty="0" err="1" smtClean="0"/>
            <a:t>thực</a:t>
          </a:r>
          <a:r>
            <a:rPr lang="en-US" sz="3200" dirty="0" smtClean="0"/>
            <a:t> </a:t>
          </a:r>
          <a:r>
            <a:rPr lang="en-US" sz="3200" dirty="0" err="1" smtClean="0"/>
            <a:t>hiện</a:t>
          </a:r>
          <a:r>
            <a:rPr lang="en-US" sz="3200" dirty="0" smtClean="0"/>
            <a:t> </a:t>
          </a:r>
          <a:r>
            <a:rPr lang="en-US" sz="3200" dirty="0" err="1" smtClean="0"/>
            <a:t>nhật</a:t>
          </a:r>
          <a:r>
            <a:rPr lang="en-US" sz="3200" dirty="0" smtClean="0"/>
            <a:t> </a:t>
          </a:r>
          <a:r>
            <a:rPr lang="en-US" sz="3200" dirty="0" err="1" smtClean="0"/>
            <a:t>ky</a:t>
          </a:r>
          <a:r>
            <a:rPr lang="en-US" sz="3200" dirty="0" smtClean="0"/>
            <a:t>́ </a:t>
          </a:r>
          <a:r>
            <a:rPr lang="en-US" sz="3200" dirty="0" err="1" smtClean="0"/>
            <a:t>điện</a:t>
          </a:r>
          <a:r>
            <a:rPr lang="en-US" sz="3200" dirty="0" smtClean="0"/>
            <a:t> </a:t>
          </a:r>
          <a:r>
            <a:rPr lang="en-US" sz="3200" dirty="0" err="1" smtClean="0"/>
            <a:t>tư</a:t>
          </a:r>
          <a:r>
            <a:rPr lang="en-US" sz="3200" dirty="0" smtClean="0"/>
            <a:t>̉, </a:t>
          </a:r>
          <a:r>
            <a:rPr lang="en-US" sz="3200" dirty="0" err="1" smtClean="0"/>
            <a:t>truy</a:t>
          </a:r>
          <a:r>
            <a:rPr lang="en-US" sz="3200" dirty="0" smtClean="0"/>
            <a:t> </a:t>
          </a:r>
          <a:r>
            <a:rPr lang="en-US" sz="3200" dirty="0" err="1" smtClean="0"/>
            <a:t>xuất</a:t>
          </a:r>
          <a:r>
            <a:rPr lang="en-US" sz="3200" dirty="0" smtClean="0"/>
            <a:t> </a:t>
          </a:r>
          <a:r>
            <a:rPr lang="en-US" sz="3200" dirty="0" err="1" smtClean="0"/>
            <a:t>nguồn</a:t>
          </a:r>
          <a:r>
            <a:rPr lang="en-US" sz="3200" dirty="0" smtClean="0"/>
            <a:t> </a:t>
          </a:r>
          <a:r>
            <a:rPr lang="en-US" sz="3200" dirty="0" err="1" smtClean="0"/>
            <a:t>gốc</a:t>
          </a:r>
          <a:r>
            <a:rPr lang="en-US" sz="3200" dirty="0" smtClean="0"/>
            <a:t> </a:t>
          </a:r>
          <a:r>
            <a:rPr lang="en-US" sz="3200" dirty="0" err="1" smtClean="0"/>
            <a:t>điện</a:t>
          </a:r>
          <a:r>
            <a:rPr lang="en-US" sz="3200" dirty="0" smtClean="0"/>
            <a:t> </a:t>
          </a:r>
          <a:r>
            <a:rPr lang="en-US" sz="3200" dirty="0" err="1" smtClean="0"/>
            <a:t>tư</a:t>
          </a:r>
          <a:r>
            <a:rPr lang="en-US" sz="3200" dirty="0" smtClean="0"/>
            <a:t>̉</a:t>
          </a:r>
          <a:endParaRPr lang="en-US" sz="3200" dirty="0"/>
        </a:p>
      </dgm:t>
    </dgm:pt>
    <dgm:pt modelId="{8110E17B-E495-4A60-8CE6-0B9B59D2BAB0}" type="parTrans" cxnId="{FCC77FB3-D381-415C-ACCC-9842794CDF59}">
      <dgm:prSet/>
      <dgm:spPr/>
      <dgm:t>
        <a:bodyPr/>
        <a:lstStyle/>
        <a:p>
          <a:endParaRPr lang="en-US" sz="3200"/>
        </a:p>
      </dgm:t>
    </dgm:pt>
    <dgm:pt modelId="{4ACEF27A-848D-4464-9F38-874C54611AB8}" type="sibTrans" cxnId="{FCC77FB3-D381-415C-ACCC-9842794CDF59}">
      <dgm:prSet/>
      <dgm:spPr/>
      <dgm:t>
        <a:bodyPr/>
        <a:lstStyle/>
        <a:p>
          <a:endParaRPr lang="en-US" sz="3200"/>
        </a:p>
      </dgm:t>
    </dgm:pt>
    <dgm:pt modelId="{028AD565-1376-479D-8B79-3F63F352248F}" type="pres">
      <dgm:prSet presAssocID="{4B7E1509-53F4-47CB-98BA-2DBE02F7BB48}" presName="Name0" presStyleCnt="0">
        <dgm:presLayoutVars>
          <dgm:chMax val="7"/>
          <dgm:chPref val="7"/>
          <dgm:dir/>
        </dgm:presLayoutVars>
      </dgm:prSet>
      <dgm:spPr/>
    </dgm:pt>
    <dgm:pt modelId="{11EECA16-3141-471E-9650-5937E5C5697E}" type="pres">
      <dgm:prSet presAssocID="{4B7E1509-53F4-47CB-98BA-2DBE02F7BB48}" presName="Name1" presStyleCnt="0"/>
      <dgm:spPr/>
    </dgm:pt>
    <dgm:pt modelId="{893E6C95-AF87-4B8E-A64D-52F6C22B1ED1}" type="pres">
      <dgm:prSet presAssocID="{4B7E1509-53F4-47CB-98BA-2DBE02F7BB48}" presName="cycle" presStyleCnt="0"/>
      <dgm:spPr/>
    </dgm:pt>
    <dgm:pt modelId="{299C2639-C5E9-412B-8CBD-00C1B30B0022}" type="pres">
      <dgm:prSet presAssocID="{4B7E1509-53F4-47CB-98BA-2DBE02F7BB48}" presName="srcNode" presStyleLbl="node1" presStyleIdx="0" presStyleCnt="3"/>
      <dgm:spPr/>
    </dgm:pt>
    <dgm:pt modelId="{B7FB02F2-81E7-48EE-9AF5-2DA197030395}" type="pres">
      <dgm:prSet presAssocID="{4B7E1509-53F4-47CB-98BA-2DBE02F7BB48}" presName="conn" presStyleLbl="parChTrans1D2" presStyleIdx="0" presStyleCnt="1"/>
      <dgm:spPr/>
    </dgm:pt>
    <dgm:pt modelId="{DD2FC465-A7EA-4860-A5D6-B7579488026C}" type="pres">
      <dgm:prSet presAssocID="{4B7E1509-53F4-47CB-98BA-2DBE02F7BB48}" presName="extraNode" presStyleLbl="node1" presStyleIdx="0" presStyleCnt="3"/>
      <dgm:spPr/>
    </dgm:pt>
    <dgm:pt modelId="{33815716-FE7D-43D8-A694-C3ED6441596B}" type="pres">
      <dgm:prSet presAssocID="{4B7E1509-53F4-47CB-98BA-2DBE02F7BB48}" presName="dstNode" presStyleLbl="node1" presStyleIdx="0" presStyleCnt="3"/>
      <dgm:spPr/>
    </dgm:pt>
    <dgm:pt modelId="{9E60F763-2DA7-491C-9B6D-121A2421170E}" type="pres">
      <dgm:prSet presAssocID="{1BAC9398-75E5-4A98-9E8F-A28CDDDFBD8C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F0793E-374C-4B3B-A06A-896C0F7CCBE6}" type="pres">
      <dgm:prSet presAssocID="{1BAC9398-75E5-4A98-9E8F-A28CDDDFBD8C}" presName="accent_1" presStyleCnt="0"/>
      <dgm:spPr/>
    </dgm:pt>
    <dgm:pt modelId="{A4C1438E-33F0-47C5-85E5-79B17B677EA9}" type="pres">
      <dgm:prSet presAssocID="{1BAC9398-75E5-4A98-9E8F-A28CDDDFBD8C}" presName="accentRepeatNode" presStyleLbl="solidFgAcc1" presStyleIdx="0" presStyleCnt="3"/>
      <dgm:spPr/>
    </dgm:pt>
    <dgm:pt modelId="{C67ADA3B-6DA8-4E32-BDB5-D6F5A79C204A}" type="pres">
      <dgm:prSet presAssocID="{76AADF90-5F9F-4394-81FB-70CF77AD253D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419570-E217-4C4E-8BBE-CB551F4FA3F2}" type="pres">
      <dgm:prSet presAssocID="{76AADF90-5F9F-4394-81FB-70CF77AD253D}" presName="accent_2" presStyleCnt="0"/>
      <dgm:spPr/>
    </dgm:pt>
    <dgm:pt modelId="{0F61DD13-DA17-4FE7-8467-DCDC1502CAE8}" type="pres">
      <dgm:prSet presAssocID="{76AADF90-5F9F-4394-81FB-70CF77AD253D}" presName="accentRepeatNode" presStyleLbl="solidFgAcc1" presStyleIdx="1" presStyleCnt="3"/>
      <dgm:spPr/>
    </dgm:pt>
    <dgm:pt modelId="{B148C75E-2457-4B08-BF67-A40336ED6022}" type="pres">
      <dgm:prSet presAssocID="{38E602CF-7C76-44F3-B0DD-C7199CEF2884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7BA464-557D-4E77-95ED-369517C450D7}" type="pres">
      <dgm:prSet presAssocID="{38E602CF-7C76-44F3-B0DD-C7199CEF2884}" presName="accent_3" presStyleCnt="0"/>
      <dgm:spPr/>
    </dgm:pt>
    <dgm:pt modelId="{57C83C08-67E7-4FD3-A33F-6379504165DA}" type="pres">
      <dgm:prSet presAssocID="{38E602CF-7C76-44F3-B0DD-C7199CEF2884}" presName="accentRepeatNode" presStyleLbl="solidFgAcc1" presStyleIdx="2" presStyleCnt="3"/>
      <dgm:spPr/>
    </dgm:pt>
  </dgm:ptLst>
  <dgm:cxnLst>
    <dgm:cxn modelId="{DB04ACBE-1509-4E4F-8D9C-2F9042B8070A}" type="presOf" srcId="{B43B68B3-C441-420E-B8E4-E8C168277A3B}" destId="{B7FB02F2-81E7-48EE-9AF5-2DA197030395}" srcOrd="0" destOrd="0" presId="urn:microsoft.com/office/officeart/2008/layout/VerticalCurvedList"/>
    <dgm:cxn modelId="{950D49B6-E52B-48F0-B52F-E1AEFBA27C78}" srcId="{4B7E1509-53F4-47CB-98BA-2DBE02F7BB48}" destId="{76AADF90-5F9F-4394-81FB-70CF77AD253D}" srcOrd="1" destOrd="0" parTransId="{6DFAA569-FABA-41E0-A0CA-B0EB8739CD75}" sibTransId="{3FE24C18-1317-4AFE-BC3E-1345980EBE5D}"/>
    <dgm:cxn modelId="{AF7B57EC-52DE-4E99-8E11-A11664783673}" type="presOf" srcId="{38E602CF-7C76-44F3-B0DD-C7199CEF2884}" destId="{B148C75E-2457-4B08-BF67-A40336ED6022}" srcOrd="0" destOrd="0" presId="urn:microsoft.com/office/officeart/2008/layout/VerticalCurvedList"/>
    <dgm:cxn modelId="{8DE594BE-7C86-4B1F-AC97-CF1C9688AAB9}" type="presOf" srcId="{1BAC9398-75E5-4A98-9E8F-A28CDDDFBD8C}" destId="{9E60F763-2DA7-491C-9B6D-121A2421170E}" srcOrd="0" destOrd="0" presId="urn:microsoft.com/office/officeart/2008/layout/VerticalCurvedList"/>
    <dgm:cxn modelId="{5FD7E934-17F9-4AC2-8600-8B46A55409B3}" type="presOf" srcId="{76AADF90-5F9F-4394-81FB-70CF77AD253D}" destId="{C67ADA3B-6DA8-4E32-BDB5-D6F5A79C204A}" srcOrd="0" destOrd="0" presId="urn:microsoft.com/office/officeart/2008/layout/VerticalCurvedList"/>
    <dgm:cxn modelId="{08CCBFDF-92EA-4891-8AC2-E45E5C519F50}" srcId="{4B7E1509-53F4-47CB-98BA-2DBE02F7BB48}" destId="{1BAC9398-75E5-4A98-9E8F-A28CDDDFBD8C}" srcOrd="0" destOrd="0" parTransId="{9E4D9969-01F1-4C0A-BE44-246F1E273CE8}" sibTransId="{B43B68B3-C441-420E-B8E4-E8C168277A3B}"/>
    <dgm:cxn modelId="{AA33E73D-8C4F-4FFC-80E1-364A04251938}" type="presOf" srcId="{4B7E1509-53F4-47CB-98BA-2DBE02F7BB48}" destId="{028AD565-1376-479D-8B79-3F63F352248F}" srcOrd="0" destOrd="0" presId="urn:microsoft.com/office/officeart/2008/layout/VerticalCurvedList"/>
    <dgm:cxn modelId="{FCC77FB3-D381-415C-ACCC-9842794CDF59}" srcId="{4B7E1509-53F4-47CB-98BA-2DBE02F7BB48}" destId="{38E602CF-7C76-44F3-B0DD-C7199CEF2884}" srcOrd="2" destOrd="0" parTransId="{8110E17B-E495-4A60-8CE6-0B9B59D2BAB0}" sibTransId="{4ACEF27A-848D-4464-9F38-874C54611AB8}"/>
    <dgm:cxn modelId="{62814B89-42BC-4C73-B8BA-A66DA5EAD584}" type="presParOf" srcId="{028AD565-1376-479D-8B79-3F63F352248F}" destId="{11EECA16-3141-471E-9650-5937E5C5697E}" srcOrd="0" destOrd="0" presId="urn:microsoft.com/office/officeart/2008/layout/VerticalCurvedList"/>
    <dgm:cxn modelId="{FA4AA687-6E38-411E-807F-40B416D0ED98}" type="presParOf" srcId="{11EECA16-3141-471E-9650-5937E5C5697E}" destId="{893E6C95-AF87-4B8E-A64D-52F6C22B1ED1}" srcOrd="0" destOrd="0" presId="urn:microsoft.com/office/officeart/2008/layout/VerticalCurvedList"/>
    <dgm:cxn modelId="{CB8DD5C1-C402-4922-BD34-DA4655915E5C}" type="presParOf" srcId="{893E6C95-AF87-4B8E-A64D-52F6C22B1ED1}" destId="{299C2639-C5E9-412B-8CBD-00C1B30B0022}" srcOrd="0" destOrd="0" presId="urn:microsoft.com/office/officeart/2008/layout/VerticalCurvedList"/>
    <dgm:cxn modelId="{0EB1E62C-FA10-4E13-8567-90C84AFBEC3D}" type="presParOf" srcId="{893E6C95-AF87-4B8E-A64D-52F6C22B1ED1}" destId="{B7FB02F2-81E7-48EE-9AF5-2DA197030395}" srcOrd="1" destOrd="0" presId="urn:microsoft.com/office/officeart/2008/layout/VerticalCurvedList"/>
    <dgm:cxn modelId="{388AC789-2045-4CCB-B522-354811E047E0}" type="presParOf" srcId="{893E6C95-AF87-4B8E-A64D-52F6C22B1ED1}" destId="{DD2FC465-A7EA-4860-A5D6-B7579488026C}" srcOrd="2" destOrd="0" presId="urn:microsoft.com/office/officeart/2008/layout/VerticalCurvedList"/>
    <dgm:cxn modelId="{1EDCDCEC-E015-4F90-B098-377AE3284A6F}" type="presParOf" srcId="{893E6C95-AF87-4B8E-A64D-52F6C22B1ED1}" destId="{33815716-FE7D-43D8-A694-C3ED6441596B}" srcOrd="3" destOrd="0" presId="urn:microsoft.com/office/officeart/2008/layout/VerticalCurvedList"/>
    <dgm:cxn modelId="{2FAC343B-2EEC-466D-AE7A-796D92564B87}" type="presParOf" srcId="{11EECA16-3141-471E-9650-5937E5C5697E}" destId="{9E60F763-2DA7-491C-9B6D-121A2421170E}" srcOrd="1" destOrd="0" presId="urn:microsoft.com/office/officeart/2008/layout/VerticalCurvedList"/>
    <dgm:cxn modelId="{0450FB8A-292A-450F-BC50-1FB7AE051F21}" type="presParOf" srcId="{11EECA16-3141-471E-9650-5937E5C5697E}" destId="{C5F0793E-374C-4B3B-A06A-896C0F7CCBE6}" srcOrd="2" destOrd="0" presId="urn:microsoft.com/office/officeart/2008/layout/VerticalCurvedList"/>
    <dgm:cxn modelId="{B4D42C20-E8A6-4B84-AC5A-213D9C18A5CB}" type="presParOf" srcId="{C5F0793E-374C-4B3B-A06A-896C0F7CCBE6}" destId="{A4C1438E-33F0-47C5-85E5-79B17B677EA9}" srcOrd="0" destOrd="0" presId="urn:microsoft.com/office/officeart/2008/layout/VerticalCurvedList"/>
    <dgm:cxn modelId="{1FA0DB86-F73E-4E41-A7F9-2C34A1FA5CF9}" type="presParOf" srcId="{11EECA16-3141-471E-9650-5937E5C5697E}" destId="{C67ADA3B-6DA8-4E32-BDB5-D6F5A79C204A}" srcOrd="3" destOrd="0" presId="urn:microsoft.com/office/officeart/2008/layout/VerticalCurvedList"/>
    <dgm:cxn modelId="{7D9FB632-D38C-438C-8C90-B20267BF27AA}" type="presParOf" srcId="{11EECA16-3141-471E-9650-5937E5C5697E}" destId="{B3419570-E217-4C4E-8BBE-CB551F4FA3F2}" srcOrd="4" destOrd="0" presId="urn:microsoft.com/office/officeart/2008/layout/VerticalCurvedList"/>
    <dgm:cxn modelId="{1265B738-F5AF-42C3-9091-376B515DDE2C}" type="presParOf" srcId="{B3419570-E217-4C4E-8BBE-CB551F4FA3F2}" destId="{0F61DD13-DA17-4FE7-8467-DCDC1502CAE8}" srcOrd="0" destOrd="0" presId="urn:microsoft.com/office/officeart/2008/layout/VerticalCurvedList"/>
    <dgm:cxn modelId="{692BC844-5D54-4D3B-8A89-F41BB38F82F7}" type="presParOf" srcId="{11EECA16-3141-471E-9650-5937E5C5697E}" destId="{B148C75E-2457-4B08-BF67-A40336ED6022}" srcOrd="5" destOrd="0" presId="urn:microsoft.com/office/officeart/2008/layout/VerticalCurvedList"/>
    <dgm:cxn modelId="{8B08258A-68C3-4B1F-8581-E002C0DA14DF}" type="presParOf" srcId="{11EECA16-3141-471E-9650-5937E5C5697E}" destId="{2D7BA464-557D-4E77-95ED-369517C450D7}" srcOrd="6" destOrd="0" presId="urn:microsoft.com/office/officeart/2008/layout/VerticalCurvedList"/>
    <dgm:cxn modelId="{5F2BA8F5-3683-4842-BE1D-D1107DAE839B}" type="presParOf" srcId="{2D7BA464-557D-4E77-95ED-369517C450D7}" destId="{57C83C08-67E7-4FD3-A33F-6379504165D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B7E1509-53F4-47CB-98BA-2DBE02F7BB4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BAC9398-75E5-4A98-9E8F-A28CDDDFBD8C}">
      <dgm:prSet phldrT="[Text]" custT="1"/>
      <dgm:spPr/>
      <dgm:t>
        <a:bodyPr/>
        <a:lstStyle/>
        <a:p>
          <a:r>
            <a:rPr lang="en-US" sz="3600" dirty="0" err="1" smtClean="0"/>
            <a:t>Hê</a:t>
          </a:r>
          <a:r>
            <a:rPr lang="en-US" sz="3600" dirty="0" smtClean="0"/>
            <a:t>̣ </a:t>
          </a:r>
          <a:r>
            <a:rPr lang="en-US" sz="3600" dirty="0" err="1" smtClean="0"/>
            <a:t>thống</a:t>
          </a:r>
          <a:r>
            <a:rPr lang="en-US" sz="3600" dirty="0" smtClean="0"/>
            <a:t> </a:t>
          </a:r>
          <a:r>
            <a:rPr lang="en-US" sz="3600" dirty="0" err="1" smtClean="0"/>
            <a:t>cơ</a:t>
          </a:r>
          <a:r>
            <a:rPr lang="en-US" sz="3600" dirty="0" smtClean="0"/>
            <a:t> </a:t>
          </a:r>
          <a:r>
            <a:rPr lang="en-US" sz="3600" dirty="0" err="1" smtClean="0"/>
            <a:t>sơ</a:t>
          </a:r>
          <a:r>
            <a:rPr lang="en-US" sz="3600" dirty="0" smtClean="0"/>
            <a:t>̉ </a:t>
          </a:r>
          <a:r>
            <a:rPr lang="en-US" sz="3600" dirty="0" err="1" smtClean="0"/>
            <a:t>dư</a:t>
          </a:r>
          <a:r>
            <a:rPr lang="en-US" sz="3600" dirty="0" smtClean="0"/>
            <a:t>̃ </a:t>
          </a:r>
          <a:r>
            <a:rPr lang="en-US" sz="3600" dirty="0" err="1" smtClean="0"/>
            <a:t>liệu</a:t>
          </a:r>
          <a:r>
            <a:rPr lang="en-US" sz="3600" dirty="0" smtClean="0"/>
            <a:t> </a:t>
          </a:r>
          <a:r>
            <a:rPr lang="en-US" sz="3600" dirty="0" err="1" smtClean="0"/>
            <a:t>liên</a:t>
          </a:r>
          <a:r>
            <a:rPr lang="en-US" sz="3600" dirty="0" smtClean="0"/>
            <a:t> </a:t>
          </a:r>
          <a:r>
            <a:rPr lang="en-US" sz="3600" dirty="0" err="1" smtClean="0"/>
            <a:t>thông</a:t>
          </a:r>
          <a:r>
            <a:rPr lang="en-US" sz="3600" dirty="0" smtClean="0"/>
            <a:t> </a:t>
          </a:r>
          <a:r>
            <a:rPr lang="en-US" sz="3600" dirty="0" err="1" smtClean="0"/>
            <a:t>toàn</a:t>
          </a:r>
          <a:r>
            <a:rPr lang="en-US" sz="3600" dirty="0" smtClean="0"/>
            <a:t> </a:t>
          </a:r>
          <a:r>
            <a:rPr lang="en-US" sz="3600" dirty="0" err="1" smtClean="0"/>
            <a:t>trình</a:t>
          </a:r>
          <a:r>
            <a:rPr lang="en-US" sz="3600" dirty="0" smtClean="0"/>
            <a:t> </a:t>
          </a:r>
          <a:r>
            <a:rPr lang="en-US" sz="3600" dirty="0" err="1" smtClean="0"/>
            <a:t>đảm</a:t>
          </a:r>
          <a:r>
            <a:rPr lang="en-US" sz="3600" dirty="0" smtClean="0"/>
            <a:t> </a:t>
          </a:r>
          <a:r>
            <a:rPr lang="en-US" sz="3600" dirty="0" err="1" smtClean="0"/>
            <a:t>bảo</a:t>
          </a:r>
          <a:r>
            <a:rPr lang="en-US" sz="3600" dirty="0" smtClean="0"/>
            <a:t> </a:t>
          </a:r>
          <a:r>
            <a:rPr lang="en-US" sz="3600" dirty="0" err="1" smtClean="0"/>
            <a:t>quản</a:t>
          </a:r>
          <a:r>
            <a:rPr lang="en-US" sz="3600" dirty="0" smtClean="0"/>
            <a:t> </a:t>
          </a:r>
          <a:r>
            <a:rPr lang="en-US" sz="3600" dirty="0" err="1" smtClean="0"/>
            <a:t>ly</a:t>
          </a:r>
          <a:r>
            <a:rPr lang="en-US" sz="3600" dirty="0" smtClean="0"/>
            <a:t>́ </a:t>
          </a:r>
          <a:r>
            <a:rPr lang="en-US" sz="3600" dirty="0" err="1" smtClean="0"/>
            <a:t>toàn</a:t>
          </a:r>
          <a:r>
            <a:rPr lang="en-US" sz="3600" dirty="0" smtClean="0"/>
            <a:t> </a:t>
          </a:r>
          <a:r>
            <a:rPr lang="en-US" sz="3600" dirty="0" err="1" smtClean="0"/>
            <a:t>trình</a:t>
          </a:r>
          <a:r>
            <a:rPr lang="en-US" sz="3600" dirty="0" smtClean="0"/>
            <a:t>, </a:t>
          </a:r>
          <a:r>
            <a:rPr lang="en-US" sz="3600" dirty="0" err="1" smtClean="0"/>
            <a:t>truy</a:t>
          </a:r>
          <a:r>
            <a:rPr lang="en-US" sz="3600" dirty="0" smtClean="0"/>
            <a:t> </a:t>
          </a:r>
          <a:r>
            <a:rPr lang="en-US" sz="3600" dirty="0" err="1" smtClean="0"/>
            <a:t>xuất</a:t>
          </a:r>
          <a:r>
            <a:rPr lang="en-US" sz="3600" dirty="0" smtClean="0"/>
            <a:t> minh </a:t>
          </a:r>
          <a:r>
            <a:rPr lang="en-US" sz="3600" dirty="0" err="1" smtClean="0"/>
            <a:t>bạch</a:t>
          </a:r>
          <a:r>
            <a:rPr lang="en-US" sz="3600" dirty="0" smtClean="0"/>
            <a:t>, </a:t>
          </a:r>
          <a:r>
            <a:rPr lang="en-US" sz="3600" dirty="0" err="1" smtClean="0"/>
            <a:t>không</a:t>
          </a:r>
          <a:r>
            <a:rPr lang="en-US" sz="3600" dirty="0" smtClean="0"/>
            <a:t> </a:t>
          </a:r>
          <a:r>
            <a:rPr lang="en-US" sz="3600" dirty="0" err="1" smtClean="0"/>
            <a:t>thê</a:t>
          </a:r>
          <a:r>
            <a:rPr lang="en-US" sz="3600" dirty="0" smtClean="0"/>
            <a:t>̉ </a:t>
          </a:r>
          <a:r>
            <a:rPr lang="en-US" sz="3600" dirty="0" err="1" smtClean="0"/>
            <a:t>gian</a:t>
          </a:r>
          <a:r>
            <a:rPr lang="en-US" sz="3600" dirty="0" smtClean="0"/>
            <a:t> </a:t>
          </a:r>
          <a:r>
            <a:rPr lang="en-US" sz="3600" dirty="0" err="1" smtClean="0"/>
            <a:t>lận</a:t>
          </a:r>
          <a:r>
            <a:rPr lang="en-US" sz="3600" dirty="0" smtClean="0"/>
            <a:t>, </a:t>
          </a:r>
          <a:r>
            <a:rPr lang="en-US" sz="3600" dirty="0" err="1" smtClean="0"/>
            <a:t>sẵn</a:t>
          </a:r>
          <a:r>
            <a:rPr lang="en-US" sz="3600" dirty="0" smtClean="0"/>
            <a:t> </a:t>
          </a:r>
          <a:r>
            <a:rPr lang="en-US" sz="3600" dirty="0" err="1" smtClean="0"/>
            <a:t>sáng</a:t>
          </a:r>
          <a:r>
            <a:rPr lang="en-US" sz="3600" dirty="0" smtClean="0"/>
            <a:t> </a:t>
          </a:r>
          <a:r>
            <a:rPr lang="en-US" sz="3600" dirty="0" err="1" smtClean="0"/>
            <a:t>kết</a:t>
          </a:r>
          <a:r>
            <a:rPr lang="en-US" sz="3600" dirty="0" smtClean="0"/>
            <a:t> </a:t>
          </a:r>
          <a:r>
            <a:rPr lang="en-US" sz="3600" dirty="0" err="1" smtClean="0"/>
            <a:t>nối</a:t>
          </a:r>
          <a:r>
            <a:rPr lang="en-US" sz="3600" dirty="0" smtClean="0"/>
            <a:t> </a:t>
          </a:r>
          <a:r>
            <a:rPr lang="en-US" sz="3600" dirty="0" err="1" smtClean="0"/>
            <a:t>hê</a:t>
          </a:r>
          <a:r>
            <a:rPr lang="en-US" sz="3600" dirty="0" smtClean="0"/>
            <a:t>̣ </a:t>
          </a:r>
          <a:r>
            <a:rPr lang="en-US" sz="3600" dirty="0" err="1" smtClean="0"/>
            <a:t>thống</a:t>
          </a:r>
          <a:r>
            <a:rPr lang="en-US" sz="3600" dirty="0" smtClean="0"/>
            <a:t> </a:t>
          </a:r>
          <a:r>
            <a:rPr lang="en-US" sz="3600" dirty="0" err="1" smtClean="0"/>
            <a:t>truy</a:t>
          </a:r>
          <a:r>
            <a:rPr lang="en-US" sz="3600" dirty="0" smtClean="0"/>
            <a:t> </a:t>
          </a:r>
          <a:r>
            <a:rPr lang="en-US" sz="3600" dirty="0" err="1" smtClean="0"/>
            <a:t>xuất</a:t>
          </a:r>
          <a:r>
            <a:rPr lang="en-US" sz="3600" dirty="0" smtClean="0"/>
            <a:t> </a:t>
          </a:r>
          <a:r>
            <a:rPr lang="en-US" sz="3600" dirty="0" err="1" smtClean="0"/>
            <a:t>nguồn</a:t>
          </a:r>
          <a:r>
            <a:rPr lang="en-US" sz="3600" dirty="0" smtClean="0"/>
            <a:t> </a:t>
          </a:r>
          <a:r>
            <a:rPr lang="en-US" sz="3600" dirty="0" err="1" smtClean="0"/>
            <a:t>gốc</a:t>
          </a:r>
          <a:r>
            <a:rPr lang="en-US" sz="3600" dirty="0" smtClean="0"/>
            <a:t> </a:t>
          </a:r>
          <a:r>
            <a:rPr lang="en-US" sz="3600" dirty="0" err="1" smtClean="0"/>
            <a:t>quốc</a:t>
          </a:r>
          <a:r>
            <a:rPr lang="en-US" sz="3600" dirty="0" smtClean="0"/>
            <a:t> </a:t>
          </a:r>
          <a:r>
            <a:rPr lang="en-US" sz="3600" dirty="0" err="1" smtClean="0"/>
            <a:t>tê</a:t>
          </a:r>
          <a:r>
            <a:rPr lang="en-US" sz="3600" dirty="0" smtClean="0"/>
            <a:t>́: CATCH </a:t>
          </a:r>
          <a:r>
            <a:rPr lang="en-US" sz="3600" dirty="0" err="1" smtClean="0"/>
            <a:t>của</a:t>
          </a:r>
          <a:r>
            <a:rPr lang="en-US" sz="3600" dirty="0" smtClean="0"/>
            <a:t> EU, CDS </a:t>
          </a:r>
          <a:r>
            <a:rPr lang="en-US" sz="3600" dirty="0" err="1" smtClean="0"/>
            <a:t>của</a:t>
          </a:r>
          <a:r>
            <a:rPr lang="en-US" sz="3600" dirty="0" smtClean="0"/>
            <a:t> FAO,...</a:t>
          </a:r>
          <a:endParaRPr lang="en-US" sz="3600" dirty="0"/>
        </a:p>
      </dgm:t>
    </dgm:pt>
    <dgm:pt modelId="{9E4D9969-01F1-4C0A-BE44-246F1E273CE8}" type="parTrans" cxnId="{08CCBFDF-92EA-4891-8AC2-E45E5C519F50}">
      <dgm:prSet/>
      <dgm:spPr/>
      <dgm:t>
        <a:bodyPr/>
        <a:lstStyle/>
        <a:p>
          <a:endParaRPr lang="en-US" sz="3600"/>
        </a:p>
      </dgm:t>
    </dgm:pt>
    <dgm:pt modelId="{B43B68B3-C441-420E-B8E4-E8C168277A3B}" type="sibTrans" cxnId="{08CCBFDF-92EA-4891-8AC2-E45E5C519F50}">
      <dgm:prSet/>
      <dgm:spPr/>
      <dgm:t>
        <a:bodyPr/>
        <a:lstStyle/>
        <a:p>
          <a:endParaRPr lang="en-US" sz="3600"/>
        </a:p>
      </dgm:t>
    </dgm:pt>
    <dgm:pt modelId="{76AADF90-5F9F-4394-81FB-70CF77AD253D}">
      <dgm:prSet phldrT="[Text]" custT="1"/>
      <dgm:spPr/>
      <dgm:t>
        <a:bodyPr/>
        <a:lstStyle/>
        <a:p>
          <a:r>
            <a:rPr lang="en-US" sz="3600" dirty="0" err="1" smtClean="0"/>
            <a:t>Hê</a:t>
          </a:r>
          <a:r>
            <a:rPr lang="en-US" sz="3600" dirty="0" smtClean="0"/>
            <a:t>̣ </a:t>
          </a:r>
          <a:r>
            <a:rPr lang="en-US" sz="3600" dirty="0" err="1" smtClean="0"/>
            <a:t>thống</a:t>
          </a:r>
          <a:r>
            <a:rPr lang="en-US" sz="3600" dirty="0" smtClean="0"/>
            <a:t> </a:t>
          </a:r>
          <a:r>
            <a:rPr lang="en-US" sz="3600" dirty="0" err="1" smtClean="0"/>
            <a:t>CSDL</a:t>
          </a:r>
          <a:r>
            <a:rPr lang="en-US" sz="3600" dirty="0" smtClean="0"/>
            <a:t> </a:t>
          </a:r>
          <a:r>
            <a:rPr lang="en-US" sz="3600" dirty="0" err="1" smtClean="0"/>
            <a:t>kết</a:t>
          </a:r>
          <a:r>
            <a:rPr lang="en-US" sz="3600" dirty="0" smtClean="0"/>
            <a:t> </a:t>
          </a:r>
          <a:r>
            <a:rPr lang="en-US" sz="3600" dirty="0" err="1" smtClean="0"/>
            <a:t>nối</a:t>
          </a:r>
          <a:r>
            <a:rPr lang="en-US" sz="3600" dirty="0" smtClean="0"/>
            <a:t> </a:t>
          </a:r>
          <a:r>
            <a:rPr lang="en-US" sz="3600" dirty="0" err="1" smtClean="0"/>
            <a:t>một</a:t>
          </a:r>
          <a:r>
            <a:rPr lang="en-US" sz="3600" dirty="0" smtClean="0"/>
            <a:t> </a:t>
          </a:r>
          <a:r>
            <a:rPr lang="en-US" sz="3600" dirty="0" err="1" smtClean="0"/>
            <a:t>cửa</a:t>
          </a:r>
          <a:r>
            <a:rPr lang="en-US" sz="3600" dirty="0" smtClean="0"/>
            <a:t> </a:t>
          </a:r>
          <a:r>
            <a:rPr lang="en-US" sz="3600" dirty="0" err="1" smtClean="0"/>
            <a:t>quốc</a:t>
          </a:r>
          <a:r>
            <a:rPr lang="en-US" sz="3600" dirty="0" smtClean="0"/>
            <a:t> </a:t>
          </a:r>
          <a:r>
            <a:rPr lang="en-US" sz="3600" dirty="0" err="1" smtClean="0"/>
            <a:t>gia</a:t>
          </a:r>
          <a:r>
            <a:rPr lang="en-US" sz="3600" dirty="0" smtClean="0"/>
            <a:t> </a:t>
          </a:r>
          <a:r>
            <a:rPr lang="en-US" sz="3600" dirty="0" err="1" smtClean="0"/>
            <a:t>kiểm</a:t>
          </a:r>
          <a:r>
            <a:rPr lang="en-US" sz="3600" dirty="0" smtClean="0"/>
            <a:t> </a:t>
          </a:r>
          <a:r>
            <a:rPr lang="en-US" sz="3600" dirty="0" err="1" smtClean="0"/>
            <a:t>soát</a:t>
          </a:r>
          <a:r>
            <a:rPr lang="en-US" sz="3600" dirty="0" smtClean="0"/>
            <a:t> </a:t>
          </a:r>
          <a:r>
            <a:rPr lang="en-US" sz="3600" dirty="0" err="1" smtClean="0"/>
            <a:t>thủy</a:t>
          </a:r>
          <a:r>
            <a:rPr lang="en-US" sz="3600" dirty="0" smtClean="0"/>
            <a:t> </a:t>
          </a:r>
          <a:r>
            <a:rPr lang="en-US" sz="3600" dirty="0" err="1" smtClean="0"/>
            <a:t>sản</a:t>
          </a:r>
          <a:r>
            <a:rPr lang="en-US" sz="3600" dirty="0" smtClean="0"/>
            <a:t> </a:t>
          </a:r>
          <a:r>
            <a:rPr lang="en-US" sz="3600" dirty="0" err="1" smtClean="0"/>
            <a:t>khai</a:t>
          </a:r>
          <a:r>
            <a:rPr lang="en-US" sz="3600" dirty="0" smtClean="0"/>
            <a:t> </a:t>
          </a:r>
          <a:r>
            <a:rPr lang="en-US" sz="3600" dirty="0" err="1" smtClean="0"/>
            <a:t>thác</a:t>
          </a:r>
          <a:r>
            <a:rPr lang="en-US" sz="3600" dirty="0" smtClean="0"/>
            <a:t> </a:t>
          </a:r>
          <a:r>
            <a:rPr lang="en-US" sz="3600" dirty="0" err="1" smtClean="0"/>
            <a:t>nhập</a:t>
          </a:r>
          <a:r>
            <a:rPr lang="en-US" sz="3600" dirty="0" smtClean="0"/>
            <a:t> </a:t>
          </a:r>
          <a:r>
            <a:rPr lang="en-US" sz="3600" dirty="0" err="1" smtClean="0"/>
            <a:t>khẩu</a:t>
          </a:r>
          <a:r>
            <a:rPr lang="en-US" sz="3600" dirty="0" smtClean="0"/>
            <a:t> </a:t>
          </a:r>
          <a:r>
            <a:rPr lang="en-US" sz="3600" dirty="0" err="1" smtClean="0"/>
            <a:t>vào</a:t>
          </a:r>
          <a:r>
            <a:rPr lang="en-US" sz="3600" dirty="0" smtClean="0"/>
            <a:t> </a:t>
          </a:r>
          <a:r>
            <a:rPr lang="en-US" sz="3600" dirty="0" err="1" smtClean="0"/>
            <a:t>Việt</a:t>
          </a:r>
          <a:r>
            <a:rPr lang="en-US" sz="3600" dirty="0" smtClean="0"/>
            <a:t> Nam </a:t>
          </a:r>
          <a:r>
            <a:rPr lang="en-US" sz="3600" dirty="0" err="1" smtClean="0"/>
            <a:t>theo</a:t>
          </a:r>
          <a:r>
            <a:rPr lang="en-US" sz="3600" dirty="0" smtClean="0"/>
            <a:t> </a:t>
          </a:r>
          <a:r>
            <a:rPr lang="en-US" sz="3600" dirty="0" err="1" smtClean="0"/>
            <a:t>PSMA</a:t>
          </a:r>
          <a:r>
            <a:rPr lang="en-US" sz="3600" dirty="0" smtClean="0"/>
            <a:t>, </a:t>
          </a:r>
          <a:r>
            <a:rPr lang="en-US" sz="3600" dirty="0" err="1" smtClean="0"/>
            <a:t>bằng</a:t>
          </a:r>
          <a:r>
            <a:rPr lang="en-US" sz="3600" dirty="0" smtClean="0"/>
            <a:t> </a:t>
          </a:r>
          <a:r>
            <a:rPr lang="en-US" sz="3600" dirty="0" err="1" smtClean="0"/>
            <a:t>tàu</a:t>
          </a:r>
          <a:r>
            <a:rPr lang="en-US" sz="3600" dirty="0" smtClean="0"/>
            <a:t> container</a:t>
          </a:r>
          <a:endParaRPr lang="en-US" sz="3600" dirty="0"/>
        </a:p>
      </dgm:t>
    </dgm:pt>
    <dgm:pt modelId="{6DFAA569-FABA-41E0-A0CA-B0EB8739CD75}" type="parTrans" cxnId="{950D49B6-E52B-48F0-B52F-E1AEFBA27C78}">
      <dgm:prSet/>
      <dgm:spPr/>
      <dgm:t>
        <a:bodyPr/>
        <a:lstStyle/>
        <a:p>
          <a:endParaRPr lang="en-US" sz="3600"/>
        </a:p>
      </dgm:t>
    </dgm:pt>
    <dgm:pt modelId="{3FE24C18-1317-4AFE-BC3E-1345980EBE5D}" type="sibTrans" cxnId="{950D49B6-E52B-48F0-B52F-E1AEFBA27C78}">
      <dgm:prSet/>
      <dgm:spPr/>
      <dgm:t>
        <a:bodyPr/>
        <a:lstStyle/>
        <a:p>
          <a:endParaRPr lang="en-US" sz="3600"/>
        </a:p>
      </dgm:t>
    </dgm:pt>
    <dgm:pt modelId="{CB104C3F-614E-4A09-85A4-343B8BB805E5}" type="pres">
      <dgm:prSet presAssocID="{4B7E1509-53F4-47CB-98BA-2DBE02F7BB48}" presName="linear" presStyleCnt="0">
        <dgm:presLayoutVars>
          <dgm:animLvl val="lvl"/>
          <dgm:resizeHandles val="exact"/>
        </dgm:presLayoutVars>
      </dgm:prSet>
      <dgm:spPr/>
    </dgm:pt>
    <dgm:pt modelId="{69ABD68D-F924-4ECC-B1B7-AB6D51B5C14E}" type="pres">
      <dgm:prSet presAssocID="{1BAC9398-75E5-4A98-9E8F-A28CDDDFBD8C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FC3F88C-0DB6-4CE9-A316-C30B89F958EC}" type="pres">
      <dgm:prSet presAssocID="{B43B68B3-C441-420E-B8E4-E8C168277A3B}" presName="spacer" presStyleCnt="0"/>
      <dgm:spPr/>
    </dgm:pt>
    <dgm:pt modelId="{B6587E7E-D38F-4ECB-B361-3C92BC26C176}" type="pres">
      <dgm:prSet presAssocID="{76AADF90-5F9F-4394-81FB-70CF77AD253D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5913372F-503D-4FA1-A50E-68BA6ED814DB}" type="presOf" srcId="{76AADF90-5F9F-4394-81FB-70CF77AD253D}" destId="{B6587E7E-D38F-4ECB-B361-3C92BC26C176}" srcOrd="0" destOrd="0" presId="urn:microsoft.com/office/officeart/2005/8/layout/vList2"/>
    <dgm:cxn modelId="{481C6C25-DD00-4DD8-87A2-D23ABBA7DE57}" type="presOf" srcId="{1BAC9398-75E5-4A98-9E8F-A28CDDDFBD8C}" destId="{69ABD68D-F924-4ECC-B1B7-AB6D51B5C14E}" srcOrd="0" destOrd="0" presId="urn:microsoft.com/office/officeart/2005/8/layout/vList2"/>
    <dgm:cxn modelId="{A7EDBD7C-408B-421B-A337-B274D7D196AF}" type="presOf" srcId="{4B7E1509-53F4-47CB-98BA-2DBE02F7BB48}" destId="{CB104C3F-614E-4A09-85A4-343B8BB805E5}" srcOrd="0" destOrd="0" presId="urn:microsoft.com/office/officeart/2005/8/layout/vList2"/>
    <dgm:cxn modelId="{950D49B6-E52B-48F0-B52F-E1AEFBA27C78}" srcId="{4B7E1509-53F4-47CB-98BA-2DBE02F7BB48}" destId="{76AADF90-5F9F-4394-81FB-70CF77AD253D}" srcOrd="1" destOrd="0" parTransId="{6DFAA569-FABA-41E0-A0CA-B0EB8739CD75}" sibTransId="{3FE24C18-1317-4AFE-BC3E-1345980EBE5D}"/>
    <dgm:cxn modelId="{08CCBFDF-92EA-4891-8AC2-E45E5C519F50}" srcId="{4B7E1509-53F4-47CB-98BA-2DBE02F7BB48}" destId="{1BAC9398-75E5-4A98-9E8F-A28CDDDFBD8C}" srcOrd="0" destOrd="0" parTransId="{9E4D9969-01F1-4C0A-BE44-246F1E273CE8}" sibTransId="{B43B68B3-C441-420E-B8E4-E8C168277A3B}"/>
    <dgm:cxn modelId="{A9C2D2BB-78A3-4293-9C15-839578B608F0}" type="presParOf" srcId="{CB104C3F-614E-4A09-85A4-343B8BB805E5}" destId="{69ABD68D-F924-4ECC-B1B7-AB6D51B5C14E}" srcOrd="0" destOrd="0" presId="urn:microsoft.com/office/officeart/2005/8/layout/vList2"/>
    <dgm:cxn modelId="{2062AC8F-A9B4-4ADA-AAA4-99FFF19EB97A}" type="presParOf" srcId="{CB104C3F-614E-4A09-85A4-343B8BB805E5}" destId="{3FC3F88C-0DB6-4CE9-A316-C30B89F958EC}" srcOrd="1" destOrd="0" presId="urn:microsoft.com/office/officeart/2005/8/layout/vList2"/>
    <dgm:cxn modelId="{70A74354-9014-4183-A0D2-AA4D65D58B73}" type="presParOf" srcId="{CB104C3F-614E-4A09-85A4-343B8BB805E5}" destId="{B6587E7E-D38F-4ECB-B361-3C92BC26C17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B7E1509-53F4-47CB-98BA-2DBE02F7BB4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BAC9398-75E5-4A98-9E8F-A28CDDDFBD8C}">
      <dgm:prSet phldrT="[Text]" custT="1"/>
      <dgm:spPr/>
      <dgm:t>
        <a:bodyPr/>
        <a:lstStyle/>
        <a:p>
          <a:r>
            <a:rPr lang="en-US" sz="3600" dirty="0" err="1" smtClean="0"/>
            <a:t>Hành</a:t>
          </a:r>
          <a:r>
            <a:rPr lang="en-US" sz="3600" dirty="0" smtClean="0"/>
            <a:t> vi vi </a:t>
          </a:r>
          <a:r>
            <a:rPr lang="en-US" sz="3600" dirty="0" err="1" smtClean="0"/>
            <a:t>phạm</a:t>
          </a:r>
          <a:r>
            <a:rPr lang="en-US" sz="3600" dirty="0" smtClean="0"/>
            <a:t> </a:t>
          </a:r>
          <a:r>
            <a:rPr lang="en-US" sz="3600" dirty="0" err="1" smtClean="0"/>
            <a:t>IUUF</a:t>
          </a:r>
          <a:r>
            <a:rPr lang="en-US" sz="3600" dirty="0" smtClean="0"/>
            <a:t> </a:t>
          </a:r>
          <a:r>
            <a:rPr lang="en-US" sz="3600" dirty="0" err="1" smtClean="0"/>
            <a:t>được</a:t>
          </a:r>
          <a:r>
            <a:rPr lang="en-US" sz="3600" dirty="0" smtClean="0"/>
            <a:t> </a:t>
          </a:r>
          <a:r>
            <a:rPr lang="en-US" sz="3600" dirty="0" err="1" smtClean="0"/>
            <a:t>xư</a:t>
          </a:r>
          <a:r>
            <a:rPr lang="en-US" sz="3600" dirty="0" smtClean="0"/>
            <a:t>̉ </a:t>
          </a:r>
          <a:r>
            <a:rPr lang="en-US" sz="3600" dirty="0" err="1" smtClean="0"/>
            <a:t>ly</a:t>
          </a:r>
          <a:r>
            <a:rPr lang="en-US" sz="3600" dirty="0" smtClean="0"/>
            <a:t>́ </a:t>
          </a:r>
          <a:r>
            <a:rPr lang="en-US" sz="3600" dirty="0" err="1" smtClean="0"/>
            <a:t>hành</a:t>
          </a:r>
          <a:r>
            <a:rPr lang="en-US" sz="3600" dirty="0" smtClean="0"/>
            <a:t> </a:t>
          </a:r>
          <a:r>
            <a:rPr lang="en-US" sz="3600" dirty="0" err="1" smtClean="0"/>
            <a:t>chính</a:t>
          </a:r>
          <a:r>
            <a:rPr lang="en-US" sz="3600" dirty="0" smtClean="0"/>
            <a:t> </a:t>
          </a:r>
          <a:r>
            <a:rPr lang="en-US" sz="3600" dirty="0" err="1" smtClean="0"/>
            <a:t>va</a:t>
          </a:r>
          <a:r>
            <a:rPr lang="en-US" sz="3600" dirty="0" smtClean="0"/>
            <a:t>̀ </a:t>
          </a:r>
          <a:r>
            <a:rPr lang="en-US" sz="3600" dirty="0" err="1" smtClean="0"/>
            <a:t>hình</a:t>
          </a:r>
          <a:r>
            <a:rPr lang="en-US" sz="3600" dirty="0" smtClean="0"/>
            <a:t> </a:t>
          </a:r>
          <a:r>
            <a:rPr lang="en-US" sz="3600" dirty="0" err="1" smtClean="0"/>
            <a:t>sư</a:t>
          </a:r>
          <a:r>
            <a:rPr lang="en-US" sz="3600" dirty="0" smtClean="0"/>
            <a:t>̣ </a:t>
          </a:r>
          <a:r>
            <a:rPr lang="en-US" sz="3600" dirty="0" err="1" smtClean="0"/>
            <a:t>đảm</a:t>
          </a:r>
          <a:r>
            <a:rPr lang="en-US" sz="3600" dirty="0" smtClean="0"/>
            <a:t> </a:t>
          </a:r>
          <a:r>
            <a:rPr lang="en-US" sz="3600" dirty="0" err="1" smtClean="0"/>
            <a:t>bảo</a:t>
          </a:r>
          <a:r>
            <a:rPr lang="en-US" sz="3600" dirty="0" smtClean="0"/>
            <a:t> </a:t>
          </a:r>
          <a:r>
            <a:rPr lang="en-US" sz="3600" dirty="0" err="1" smtClean="0"/>
            <a:t>tính</a:t>
          </a:r>
          <a:r>
            <a:rPr lang="en-US" sz="3600" dirty="0" smtClean="0"/>
            <a:t> </a:t>
          </a:r>
          <a:r>
            <a:rPr lang="en-US" sz="3600" dirty="0" err="1" smtClean="0"/>
            <a:t>nghiêm</a:t>
          </a:r>
          <a:r>
            <a:rPr lang="en-US" sz="3600" dirty="0" smtClean="0"/>
            <a:t> </a:t>
          </a:r>
          <a:r>
            <a:rPr lang="en-US" sz="3600" dirty="0" err="1" smtClean="0"/>
            <a:t>khắc</a:t>
          </a:r>
          <a:endParaRPr lang="en-US" sz="3600" dirty="0"/>
        </a:p>
      </dgm:t>
    </dgm:pt>
    <dgm:pt modelId="{9E4D9969-01F1-4C0A-BE44-246F1E273CE8}" type="parTrans" cxnId="{08CCBFDF-92EA-4891-8AC2-E45E5C519F50}">
      <dgm:prSet/>
      <dgm:spPr/>
      <dgm:t>
        <a:bodyPr/>
        <a:lstStyle/>
        <a:p>
          <a:endParaRPr lang="en-US" sz="3600"/>
        </a:p>
      </dgm:t>
    </dgm:pt>
    <dgm:pt modelId="{B43B68B3-C441-420E-B8E4-E8C168277A3B}" type="sibTrans" cxnId="{08CCBFDF-92EA-4891-8AC2-E45E5C519F50}">
      <dgm:prSet/>
      <dgm:spPr/>
      <dgm:t>
        <a:bodyPr/>
        <a:lstStyle/>
        <a:p>
          <a:endParaRPr lang="en-US" sz="3600"/>
        </a:p>
      </dgm:t>
    </dgm:pt>
    <dgm:pt modelId="{76AADF90-5F9F-4394-81FB-70CF77AD253D}">
      <dgm:prSet phldrT="[Text]" custT="1"/>
      <dgm:spPr/>
      <dgm:t>
        <a:bodyPr/>
        <a:lstStyle/>
        <a:p>
          <a:r>
            <a:rPr lang="en-US" sz="3600" dirty="0" err="1" smtClean="0"/>
            <a:t>Mức</a:t>
          </a:r>
          <a:r>
            <a:rPr lang="en-US" sz="3600" dirty="0" smtClean="0"/>
            <a:t> </a:t>
          </a:r>
          <a:r>
            <a:rPr lang="en-US" sz="3600" dirty="0" err="1" smtClean="0"/>
            <a:t>phạt</a:t>
          </a:r>
          <a:r>
            <a:rPr lang="en-US" sz="3600" dirty="0" smtClean="0"/>
            <a:t> </a:t>
          </a:r>
          <a:r>
            <a:rPr lang="en-US" sz="3600" dirty="0" err="1" smtClean="0"/>
            <a:t>hành</a:t>
          </a:r>
          <a:r>
            <a:rPr lang="en-US" sz="3600" dirty="0" smtClean="0"/>
            <a:t> </a:t>
          </a:r>
          <a:r>
            <a:rPr lang="en-US" sz="3600" dirty="0" err="1" smtClean="0"/>
            <a:t>chính</a:t>
          </a:r>
          <a:r>
            <a:rPr lang="en-US" sz="3600" dirty="0" smtClean="0"/>
            <a:t> </a:t>
          </a:r>
          <a:r>
            <a:rPr lang="en-US" sz="3600" dirty="0" err="1" smtClean="0"/>
            <a:t>cao</a:t>
          </a:r>
          <a:r>
            <a:rPr lang="en-US" sz="3600" dirty="0" smtClean="0"/>
            <a:t> </a:t>
          </a:r>
          <a:r>
            <a:rPr lang="en-US" sz="3600" dirty="0" err="1" smtClean="0"/>
            <a:t>nhất</a:t>
          </a:r>
          <a:r>
            <a:rPr lang="en-US" sz="3600" dirty="0" smtClean="0"/>
            <a:t> </a:t>
          </a:r>
          <a:r>
            <a:rPr lang="en-US" sz="3600" dirty="0" err="1" smtClean="0"/>
            <a:t>luật</a:t>
          </a:r>
          <a:r>
            <a:rPr lang="en-US" sz="3600" dirty="0" smtClean="0"/>
            <a:t> </a:t>
          </a:r>
          <a:r>
            <a:rPr lang="en-US" sz="3600" dirty="0" err="1" smtClean="0"/>
            <a:t>xư</a:t>
          </a:r>
          <a:r>
            <a:rPr lang="en-US" sz="3600" dirty="0" smtClean="0"/>
            <a:t>̉ </a:t>
          </a:r>
          <a:r>
            <a:rPr lang="en-US" sz="3600" dirty="0" err="1" smtClean="0"/>
            <a:t>ly</a:t>
          </a:r>
          <a:r>
            <a:rPr lang="en-US" sz="3600" dirty="0" smtClean="0"/>
            <a:t>́ </a:t>
          </a:r>
          <a:r>
            <a:rPr lang="en-US" sz="3600" dirty="0" err="1" smtClean="0"/>
            <a:t>VPHC</a:t>
          </a:r>
          <a:r>
            <a:rPr lang="en-US" sz="3600" dirty="0" smtClean="0"/>
            <a:t> </a:t>
          </a:r>
          <a:r>
            <a:rPr lang="en-US" sz="3600" dirty="0" err="1" smtClean="0"/>
            <a:t>kết</a:t>
          </a:r>
          <a:r>
            <a:rPr lang="en-US" sz="3600" dirty="0" smtClean="0"/>
            <a:t> </a:t>
          </a:r>
          <a:r>
            <a:rPr lang="en-US" sz="3600" dirty="0" err="1" smtClean="0"/>
            <a:t>hợp</a:t>
          </a:r>
          <a:r>
            <a:rPr lang="en-US" sz="3600" dirty="0" smtClean="0"/>
            <a:t> </a:t>
          </a:r>
          <a:r>
            <a:rPr lang="en-US" sz="3600" dirty="0" err="1" smtClean="0"/>
            <a:t>xư</a:t>
          </a:r>
          <a:r>
            <a:rPr lang="en-US" sz="3600" dirty="0" smtClean="0"/>
            <a:t>̉ </a:t>
          </a:r>
          <a:r>
            <a:rPr lang="en-US" sz="3600" dirty="0" err="1" smtClean="0"/>
            <a:t>ly</a:t>
          </a:r>
          <a:r>
            <a:rPr lang="en-US" sz="3600" dirty="0" smtClean="0"/>
            <a:t>́ </a:t>
          </a:r>
          <a:r>
            <a:rPr lang="en-US" sz="3600" dirty="0" err="1" smtClean="0"/>
            <a:t>hình</a:t>
          </a:r>
          <a:r>
            <a:rPr lang="en-US" sz="3600" dirty="0" smtClean="0"/>
            <a:t> </a:t>
          </a:r>
          <a:r>
            <a:rPr lang="en-US" sz="3600" dirty="0" err="1" smtClean="0"/>
            <a:t>sư</a:t>
          </a:r>
          <a:r>
            <a:rPr lang="en-US" sz="3600" dirty="0" smtClean="0"/>
            <a:t>̣, </a:t>
          </a:r>
          <a:r>
            <a:rPr lang="en-US" sz="3600" dirty="0" err="1" smtClean="0"/>
            <a:t>đảm</a:t>
          </a:r>
          <a:r>
            <a:rPr lang="en-US" sz="3600" dirty="0" smtClean="0"/>
            <a:t> </a:t>
          </a:r>
          <a:r>
            <a:rPr lang="en-US" sz="3600" dirty="0" err="1" smtClean="0"/>
            <a:t>bảo</a:t>
          </a:r>
          <a:r>
            <a:rPr lang="en-US" sz="3600" dirty="0" smtClean="0"/>
            <a:t> </a:t>
          </a:r>
          <a:r>
            <a:rPr lang="en-US" sz="3600" dirty="0" err="1" smtClean="0"/>
            <a:t>tính</a:t>
          </a:r>
          <a:r>
            <a:rPr lang="en-US" sz="3600" dirty="0" smtClean="0"/>
            <a:t> </a:t>
          </a:r>
          <a:r>
            <a:rPr lang="en-US" sz="3600" dirty="0" err="1" smtClean="0"/>
            <a:t>răn</a:t>
          </a:r>
          <a:r>
            <a:rPr lang="en-US" sz="3600" dirty="0" smtClean="0"/>
            <a:t> </a:t>
          </a:r>
          <a:r>
            <a:rPr lang="en-US" sz="3600" dirty="0" err="1" smtClean="0"/>
            <a:t>đe</a:t>
          </a:r>
          <a:r>
            <a:rPr lang="en-US" sz="3600" dirty="0" smtClean="0"/>
            <a:t>.</a:t>
          </a:r>
          <a:endParaRPr lang="en-US" sz="3600" dirty="0"/>
        </a:p>
      </dgm:t>
    </dgm:pt>
    <dgm:pt modelId="{6DFAA569-FABA-41E0-A0CA-B0EB8739CD75}" type="parTrans" cxnId="{950D49B6-E52B-48F0-B52F-E1AEFBA27C78}">
      <dgm:prSet/>
      <dgm:spPr/>
      <dgm:t>
        <a:bodyPr/>
        <a:lstStyle/>
        <a:p>
          <a:endParaRPr lang="en-US" sz="3600"/>
        </a:p>
      </dgm:t>
    </dgm:pt>
    <dgm:pt modelId="{3FE24C18-1317-4AFE-BC3E-1345980EBE5D}" type="sibTrans" cxnId="{950D49B6-E52B-48F0-B52F-E1AEFBA27C78}">
      <dgm:prSet/>
      <dgm:spPr/>
      <dgm:t>
        <a:bodyPr/>
        <a:lstStyle/>
        <a:p>
          <a:endParaRPr lang="en-US" sz="3600"/>
        </a:p>
      </dgm:t>
    </dgm:pt>
    <dgm:pt modelId="{3EBD22B3-2FA1-46A1-8E5E-76B47A66A717}">
      <dgm:prSet/>
      <dgm:spPr/>
      <dgm:t>
        <a:bodyPr/>
        <a:lstStyle/>
        <a:p>
          <a:r>
            <a:rPr lang="en-US" dirty="0" err="1" smtClean="0"/>
            <a:t>Thực</a:t>
          </a:r>
          <a:r>
            <a:rPr lang="en-US" dirty="0" smtClean="0"/>
            <a:t> </a:t>
          </a:r>
          <a:r>
            <a:rPr lang="en-US" dirty="0" err="1" smtClean="0"/>
            <a:t>hiện</a:t>
          </a:r>
          <a:r>
            <a:rPr lang="en-US" dirty="0" smtClean="0"/>
            <a:t> </a:t>
          </a:r>
          <a:r>
            <a:rPr lang="en-US" dirty="0" err="1" smtClean="0"/>
            <a:t>đồng</a:t>
          </a:r>
          <a:r>
            <a:rPr lang="en-US" dirty="0" smtClean="0"/>
            <a:t> </a:t>
          </a:r>
          <a:r>
            <a:rPr lang="en-US" dirty="0" err="1" smtClean="0"/>
            <a:t>bô</a:t>
          </a:r>
          <a:r>
            <a:rPr lang="en-US" dirty="0" smtClean="0"/>
            <a:t>̣ </a:t>
          </a:r>
          <a:r>
            <a:rPr lang="en-US" dirty="0" err="1" smtClean="0"/>
            <a:t>biện</a:t>
          </a:r>
          <a:r>
            <a:rPr lang="en-US" dirty="0" smtClean="0"/>
            <a:t> </a:t>
          </a:r>
          <a:r>
            <a:rPr lang="en-US" dirty="0" err="1" smtClean="0"/>
            <a:t>pháp</a:t>
          </a:r>
          <a:r>
            <a:rPr lang="en-US" dirty="0" smtClean="0"/>
            <a:t> </a:t>
          </a:r>
          <a:r>
            <a:rPr lang="en-US" dirty="0" err="1" smtClean="0"/>
            <a:t>ngăn</a:t>
          </a:r>
          <a:r>
            <a:rPr lang="en-US" dirty="0" smtClean="0"/>
            <a:t> </a:t>
          </a:r>
          <a:r>
            <a:rPr lang="en-US" dirty="0" err="1" smtClean="0"/>
            <a:t>chặn</a:t>
          </a:r>
          <a:r>
            <a:rPr lang="en-US" dirty="0" smtClean="0"/>
            <a:t> </a:t>
          </a:r>
          <a:r>
            <a:rPr lang="en-US" dirty="0" err="1" smtClean="0"/>
            <a:t>hành</a:t>
          </a:r>
          <a:r>
            <a:rPr lang="en-US" dirty="0" smtClean="0"/>
            <a:t> vi </a:t>
          </a:r>
          <a:r>
            <a:rPr lang="en-US" dirty="0" err="1" smtClean="0"/>
            <a:t>IUUF</a:t>
          </a:r>
          <a:r>
            <a:rPr lang="en-US" dirty="0" smtClean="0"/>
            <a:t> </a:t>
          </a:r>
          <a:r>
            <a:rPr lang="en-US" dirty="0" err="1" smtClean="0"/>
            <a:t>tư</a:t>
          </a:r>
          <a:r>
            <a:rPr lang="en-US" dirty="0" smtClean="0"/>
            <a:t>̀ </a:t>
          </a:r>
          <a:r>
            <a:rPr lang="en-US" dirty="0" err="1" smtClean="0"/>
            <a:t>cộng</a:t>
          </a:r>
          <a:r>
            <a:rPr lang="en-US" dirty="0" smtClean="0"/>
            <a:t> </a:t>
          </a:r>
          <a:r>
            <a:rPr lang="en-US" dirty="0" err="1" smtClean="0"/>
            <a:t>đồng</a:t>
          </a:r>
          <a:r>
            <a:rPr lang="en-US" dirty="0" smtClean="0"/>
            <a:t>, </a:t>
          </a:r>
          <a:r>
            <a:rPr lang="en-US" dirty="0" err="1" smtClean="0"/>
            <a:t>xuất</a:t>
          </a:r>
          <a:r>
            <a:rPr lang="en-US" dirty="0" smtClean="0"/>
            <a:t> </a:t>
          </a:r>
          <a:r>
            <a:rPr lang="en-US" dirty="0" err="1" smtClean="0"/>
            <a:t>cảng</a:t>
          </a:r>
          <a:r>
            <a:rPr lang="en-US" dirty="0" smtClean="0"/>
            <a:t>, </a:t>
          </a:r>
          <a:r>
            <a:rPr lang="en-US" dirty="0" err="1" smtClean="0"/>
            <a:t>trạm</a:t>
          </a:r>
          <a:r>
            <a:rPr lang="en-US" dirty="0" smtClean="0"/>
            <a:t> </a:t>
          </a:r>
          <a:r>
            <a:rPr lang="en-US" dirty="0" err="1" smtClean="0"/>
            <a:t>biên</a:t>
          </a:r>
          <a:r>
            <a:rPr lang="en-US" dirty="0" smtClean="0"/>
            <a:t> </a:t>
          </a:r>
          <a:r>
            <a:rPr lang="en-US" dirty="0" err="1" smtClean="0"/>
            <a:t>phòng</a:t>
          </a:r>
          <a:r>
            <a:rPr lang="en-US" dirty="0" smtClean="0"/>
            <a:t>, </a:t>
          </a:r>
          <a:r>
            <a:rPr lang="en-US" dirty="0" err="1" smtClean="0"/>
            <a:t>trên</a:t>
          </a:r>
          <a:r>
            <a:rPr lang="en-US" dirty="0" smtClean="0"/>
            <a:t> </a:t>
          </a:r>
          <a:r>
            <a:rPr lang="en-US" dirty="0" err="1" smtClean="0"/>
            <a:t>biển</a:t>
          </a:r>
          <a:r>
            <a:rPr lang="en-US" dirty="0" smtClean="0"/>
            <a:t>, </a:t>
          </a:r>
          <a:r>
            <a:rPr lang="en-US" dirty="0" err="1" smtClean="0"/>
            <a:t>vùng</a:t>
          </a:r>
          <a:r>
            <a:rPr lang="en-US" dirty="0" smtClean="0"/>
            <a:t> </a:t>
          </a:r>
          <a:r>
            <a:rPr lang="en-US" dirty="0" err="1" smtClean="0"/>
            <a:t>biển</a:t>
          </a:r>
          <a:r>
            <a:rPr lang="en-US" dirty="0" smtClean="0"/>
            <a:t> </a:t>
          </a:r>
          <a:r>
            <a:rPr lang="en-US" dirty="0" err="1" smtClean="0"/>
            <a:t>giáp</a:t>
          </a:r>
          <a:r>
            <a:rPr lang="en-US" dirty="0" smtClean="0"/>
            <a:t> </a:t>
          </a:r>
          <a:r>
            <a:rPr lang="en-US" dirty="0" err="1" smtClean="0"/>
            <a:t>ranh</a:t>
          </a:r>
          <a:r>
            <a:rPr lang="en-US" dirty="0" smtClean="0"/>
            <a:t>  &gt;&gt;&gt; </a:t>
          </a:r>
          <a:r>
            <a:rPr lang="en-US" dirty="0" err="1" smtClean="0"/>
            <a:t>tàu</a:t>
          </a:r>
          <a:r>
            <a:rPr lang="en-US" dirty="0" smtClean="0"/>
            <a:t> vi </a:t>
          </a:r>
          <a:r>
            <a:rPr lang="en-US" dirty="0" err="1" smtClean="0"/>
            <a:t>phạm</a:t>
          </a:r>
          <a:r>
            <a:rPr lang="en-US" dirty="0" smtClean="0"/>
            <a:t> </a:t>
          </a:r>
          <a:r>
            <a:rPr lang="en-US" dirty="0" err="1" smtClean="0"/>
            <a:t>IUUF</a:t>
          </a:r>
          <a:r>
            <a:rPr lang="en-US" dirty="0" smtClean="0"/>
            <a:t> </a:t>
          </a:r>
          <a:r>
            <a:rPr lang="en-US" dirty="0" err="1" smtClean="0"/>
            <a:t>giảm</a:t>
          </a:r>
          <a:endParaRPr lang="en-US" dirty="0"/>
        </a:p>
      </dgm:t>
    </dgm:pt>
    <dgm:pt modelId="{1AE8F001-9759-4458-927E-FE890D5A246F}" type="parTrans" cxnId="{E340EF78-26B2-4893-A604-C748F2DCDA68}">
      <dgm:prSet/>
      <dgm:spPr/>
    </dgm:pt>
    <dgm:pt modelId="{AC094ED4-8312-47AD-AC61-06367B0DF219}" type="sibTrans" cxnId="{E340EF78-26B2-4893-A604-C748F2DCDA68}">
      <dgm:prSet/>
      <dgm:spPr/>
    </dgm:pt>
    <dgm:pt modelId="{CB104C3F-614E-4A09-85A4-343B8BB805E5}" type="pres">
      <dgm:prSet presAssocID="{4B7E1509-53F4-47CB-98BA-2DBE02F7BB48}" presName="linear" presStyleCnt="0">
        <dgm:presLayoutVars>
          <dgm:animLvl val="lvl"/>
          <dgm:resizeHandles val="exact"/>
        </dgm:presLayoutVars>
      </dgm:prSet>
      <dgm:spPr/>
    </dgm:pt>
    <dgm:pt modelId="{A6FBF1B7-97BF-457E-B3F0-7AECBB66D8A9}" type="pres">
      <dgm:prSet presAssocID="{3EBD22B3-2FA1-46A1-8E5E-76B47A66A71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AE8420-CCCA-40B5-9F82-38522504684A}" type="pres">
      <dgm:prSet presAssocID="{AC094ED4-8312-47AD-AC61-06367B0DF219}" presName="spacer" presStyleCnt="0"/>
      <dgm:spPr/>
    </dgm:pt>
    <dgm:pt modelId="{69ABD68D-F924-4ECC-B1B7-AB6D51B5C14E}" type="pres">
      <dgm:prSet presAssocID="{1BAC9398-75E5-4A98-9E8F-A28CDDDFBD8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C3F88C-0DB6-4CE9-A316-C30B89F958EC}" type="pres">
      <dgm:prSet presAssocID="{B43B68B3-C441-420E-B8E4-E8C168277A3B}" presName="spacer" presStyleCnt="0"/>
      <dgm:spPr/>
    </dgm:pt>
    <dgm:pt modelId="{B6587E7E-D38F-4ECB-B361-3C92BC26C176}" type="pres">
      <dgm:prSet presAssocID="{76AADF90-5F9F-4394-81FB-70CF77AD253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8CCBFDF-92EA-4891-8AC2-E45E5C519F50}" srcId="{4B7E1509-53F4-47CB-98BA-2DBE02F7BB48}" destId="{1BAC9398-75E5-4A98-9E8F-A28CDDDFBD8C}" srcOrd="1" destOrd="0" parTransId="{9E4D9969-01F1-4C0A-BE44-246F1E273CE8}" sibTransId="{B43B68B3-C441-420E-B8E4-E8C168277A3B}"/>
    <dgm:cxn modelId="{A7EDBD7C-408B-421B-A337-B274D7D196AF}" type="presOf" srcId="{4B7E1509-53F4-47CB-98BA-2DBE02F7BB48}" destId="{CB104C3F-614E-4A09-85A4-343B8BB805E5}" srcOrd="0" destOrd="0" presId="urn:microsoft.com/office/officeart/2005/8/layout/vList2"/>
    <dgm:cxn modelId="{481C6C25-DD00-4DD8-87A2-D23ABBA7DE57}" type="presOf" srcId="{1BAC9398-75E5-4A98-9E8F-A28CDDDFBD8C}" destId="{69ABD68D-F924-4ECC-B1B7-AB6D51B5C14E}" srcOrd="0" destOrd="0" presId="urn:microsoft.com/office/officeart/2005/8/layout/vList2"/>
    <dgm:cxn modelId="{E340EF78-26B2-4893-A604-C748F2DCDA68}" srcId="{4B7E1509-53F4-47CB-98BA-2DBE02F7BB48}" destId="{3EBD22B3-2FA1-46A1-8E5E-76B47A66A717}" srcOrd="0" destOrd="0" parTransId="{1AE8F001-9759-4458-927E-FE890D5A246F}" sibTransId="{AC094ED4-8312-47AD-AC61-06367B0DF219}"/>
    <dgm:cxn modelId="{950D49B6-E52B-48F0-B52F-E1AEFBA27C78}" srcId="{4B7E1509-53F4-47CB-98BA-2DBE02F7BB48}" destId="{76AADF90-5F9F-4394-81FB-70CF77AD253D}" srcOrd="2" destOrd="0" parTransId="{6DFAA569-FABA-41E0-A0CA-B0EB8739CD75}" sibTransId="{3FE24C18-1317-4AFE-BC3E-1345980EBE5D}"/>
    <dgm:cxn modelId="{3CFE4AB2-0616-40ED-AAC9-0CA1BD77ED0D}" type="presOf" srcId="{3EBD22B3-2FA1-46A1-8E5E-76B47A66A717}" destId="{A6FBF1B7-97BF-457E-B3F0-7AECBB66D8A9}" srcOrd="0" destOrd="0" presId="urn:microsoft.com/office/officeart/2005/8/layout/vList2"/>
    <dgm:cxn modelId="{5913372F-503D-4FA1-A50E-68BA6ED814DB}" type="presOf" srcId="{76AADF90-5F9F-4394-81FB-70CF77AD253D}" destId="{B6587E7E-D38F-4ECB-B361-3C92BC26C176}" srcOrd="0" destOrd="0" presId="urn:microsoft.com/office/officeart/2005/8/layout/vList2"/>
    <dgm:cxn modelId="{9FEF012B-789C-4E03-94AF-4DA158656AEE}" type="presParOf" srcId="{CB104C3F-614E-4A09-85A4-343B8BB805E5}" destId="{A6FBF1B7-97BF-457E-B3F0-7AECBB66D8A9}" srcOrd="0" destOrd="0" presId="urn:microsoft.com/office/officeart/2005/8/layout/vList2"/>
    <dgm:cxn modelId="{0201D7DD-599B-4B83-A301-E4F16CF7B2FE}" type="presParOf" srcId="{CB104C3F-614E-4A09-85A4-343B8BB805E5}" destId="{91AE8420-CCCA-40B5-9F82-38522504684A}" srcOrd="1" destOrd="0" presId="urn:microsoft.com/office/officeart/2005/8/layout/vList2"/>
    <dgm:cxn modelId="{A9C2D2BB-78A3-4293-9C15-839578B608F0}" type="presParOf" srcId="{CB104C3F-614E-4A09-85A4-343B8BB805E5}" destId="{69ABD68D-F924-4ECC-B1B7-AB6D51B5C14E}" srcOrd="2" destOrd="0" presId="urn:microsoft.com/office/officeart/2005/8/layout/vList2"/>
    <dgm:cxn modelId="{2062AC8F-A9B4-4ADA-AAA4-99FFF19EB97A}" type="presParOf" srcId="{CB104C3F-614E-4A09-85A4-343B8BB805E5}" destId="{3FC3F88C-0DB6-4CE9-A316-C30B89F958EC}" srcOrd="3" destOrd="0" presId="urn:microsoft.com/office/officeart/2005/8/layout/vList2"/>
    <dgm:cxn modelId="{70A74354-9014-4183-A0D2-AA4D65D58B73}" type="presParOf" srcId="{CB104C3F-614E-4A09-85A4-343B8BB805E5}" destId="{B6587E7E-D38F-4ECB-B361-3C92BC26C17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B7E1509-53F4-47CB-98BA-2DBE02F7BB4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BAC9398-75E5-4A98-9E8F-A28CDDDFBD8C}">
      <dgm:prSet phldrT="[Text]" custT="1"/>
      <dgm:spPr/>
      <dgm:t>
        <a:bodyPr/>
        <a:lstStyle/>
        <a:p>
          <a:r>
            <a:rPr lang="en-US" sz="3600" dirty="0" err="1" smtClean="0"/>
            <a:t>Duy</a:t>
          </a:r>
          <a:r>
            <a:rPr lang="en-US" sz="3600" dirty="0" smtClean="0"/>
            <a:t> trì </a:t>
          </a:r>
          <a:r>
            <a:rPr lang="en-US" sz="3600" dirty="0" err="1" smtClean="0"/>
            <a:t>chính</a:t>
          </a:r>
          <a:r>
            <a:rPr lang="en-US" sz="3600" dirty="0" smtClean="0"/>
            <a:t> </a:t>
          </a:r>
          <a:r>
            <a:rPr lang="en-US" sz="3600" dirty="0" err="1" smtClean="0"/>
            <a:t>sách</a:t>
          </a:r>
          <a:r>
            <a:rPr lang="en-US" sz="3600" dirty="0" smtClean="0"/>
            <a:t> </a:t>
          </a:r>
          <a:r>
            <a:rPr lang="en-US" sz="3600" dirty="0" err="1" smtClean="0"/>
            <a:t>không</a:t>
          </a:r>
          <a:r>
            <a:rPr lang="en-US" sz="3600" dirty="0" smtClean="0"/>
            <a:t> </a:t>
          </a:r>
          <a:r>
            <a:rPr lang="en-US" sz="3600" dirty="0" err="1" smtClean="0"/>
            <a:t>đóng</a:t>
          </a:r>
          <a:r>
            <a:rPr lang="en-US" sz="3600" dirty="0" smtClean="0"/>
            <a:t> </a:t>
          </a:r>
          <a:r>
            <a:rPr lang="en-US" sz="3600" dirty="0" err="1" smtClean="0"/>
            <a:t>mới</a:t>
          </a:r>
          <a:r>
            <a:rPr lang="en-US" sz="3600" dirty="0" smtClean="0"/>
            <a:t> </a:t>
          </a:r>
          <a:r>
            <a:rPr lang="en-US" sz="3600" dirty="0" err="1" smtClean="0"/>
            <a:t>tàu</a:t>
          </a:r>
          <a:r>
            <a:rPr lang="en-US" sz="3600" dirty="0" smtClean="0"/>
            <a:t> cá, </a:t>
          </a:r>
          <a:r>
            <a:rPr lang="en-US" sz="3600" dirty="0" err="1" smtClean="0"/>
            <a:t>chuyển</a:t>
          </a:r>
          <a:r>
            <a:rPr lang="en-US" sz="3600" dirty="0" smtClean="0"/>
            <a:t> </a:t>
          </a:r>
          <a:r>
            <a:rPr lang="en-US" sz="3600" dirty="0" err="1" smtClean="0"/>
            <a:t>đổi</a:t>
          </a:r>
          <a:r>
            <a:rPr lang="en-US" sz="3600" dirty="0" smtClean="0"/>
            <a:t> </a:t>
          </a:r>
          <a:r>
            <a:rPr lang="en-US" sz="3600" dirty="0" err="1" smtClean="0"/>
            <a:t>sinh</a:t>
          </a:r>
          <a:r>
            <a:rPr lang="en-US" sz="3600" dirty="0" smtClean="0"/>
            <a:t> </a:t>
          </a:r>
          <a:r>
            <a:rPr lang="en-US" sz="3600" dirty="0" err="1" smtClean="0"/>
            <a:t>kê</a:t>
          </a:r>
          <a:r>
            <a:rPr lang="en-US" sz="3600" dirty="0" smtClean="0"/>
            <a:t>́ </a:t>
          </a:r>
          <a:r>
            <a:rPr lang="en-US" sz="3600" dirty="0" err="1" smtClean="0"/>
            <a:t>cho</a:t>
          </a:r>
          <a:r>
            <a:rPr lang="en-US" sz="3600" dirty="0" smtClean="0"/>
            <a:t> </a:t>
          </a:r>
          <a:r>
            <a:rPr lang="en-US" sz="3600" dirty="0" err="1" smtClean="0"/>
            <a:t>ngư</a:t>
          </a:r>
          <a:r>
            <a:rPr lang="en-US" sz="3600" dirty="0" smtClean="0"/>
            <a:t> </a:t>
          </a:r>
          <a:r>
            <a:rPr lang="en-US" sz="3600" dirty="0" err="1" smtClean="0"/>
            <a:t>dân</a:t>
          </a:r>
          <a:endParaRPr lang="en-US" sz="3600" dirty="0"/>
        </a:p>
      </dgm:t>
    </dgm:pt>
    <dgm:pt modelId="{9E4D9969-01F1-4C0A-BE44-246F1E273CE8}" type="parTrans" cxnId="{08CCBFDF-92EA-4891-8AC2-E45E5C519F50}">
      <dgm:prSet/>
      <dgm:spPr/>
      <dgm:t>
        <a:bodyPr/>
        <a:lstStyle/>
        <a:p>
          <a:endParaRPr lang="en-US" sz="3600"/>
        </a:p>
      </dgm:t>
    </dgm:pt>
    <dgm:pt modelId="{B43B68B3-C441-420E-B8E4-E8C168277A3B}" type="sibTrans" cxnId="{08CCBFDF-92EA-4891-8AC2-E45E5C519F50}">
      <dgm:prSet/>
      <dgm:spPr/>
      <dgm:t>
        <a:bodyPr/>
        <a:lstStyle/>
        <a:p>
          <a:endParaRPr lang="en-US" sz="3600"/>
        </a:p>
      </dgm:t>
    </dgm:pt>
    <dgm:pt modelId="{76AADF90-5F9F-4394-81FB-70CF77AD253D}">
      <dgm:prSet phldrT="[Text]" custT="1"/>
      <dgm:spPr/>
      <dgm:t>
        <a:bodyPr/>
        <a:lstStyle/>
        <a:p>
          <a:r>
            <a:rPr lang="en-US" sz="3600" dirty="0" err="1" smtClean="0"/>
            <a:t>Sô</a:t>
          </a:r>
          <a:r>
            <a:rPr lang="en-US" sz="3600" dirty="0" smtClean="0"/>
            <a:t>́ </a:t>
          </a:r>
          <a:r>
            <a:rPr lang="en-US" sz="3600" dirty="0" err="1" smtClean="0"/>
            <a:t>hóa</a:t>
          </a:r>
          <a:r>
            <a:rPr lang="en-US" sz="3600" dirty="0" smtClean="0"/>
            <a:t> </a:t>
          </a:r>
          <a:r>
            <a:rPr lang="en-US" sz="3600" dirty="0" err="1" smtClean="0"/>
            <a:t>toàn</a:t>
          </a:r>
          <a:r>
            <a:rPr lang="en-US" sz="3600" dirty="0" smtClean="0"/>
            <a:t> </a:t>
          </a:r>
          <a:r>
            <a:rPr lang="en-US" sz="3600" dirty="0" err="1" smtClean="0"/>
            <a:t>trình</a:t>
          </a:r>
          <a:r>
            <a:rPr lang="en-US" sz="3600" dirty="0" smtClean="0"/>
            <a:t> </a:t>
          </a:r>
          <a:r>
            <a:rPr lang="en-US" sz="3600" dirty="0" err="1" smtClean="0"/>
            <a:t>hoạt</a:t>
          </a:r>
          <a:r>
            <a:rPr lang="en-US" sz="3600" dirty="0" smtClean="0"/>
            <a:t> </a:t>
          </a:r>
          <a:r>
            <a:rPr lang="en-US" sz="3600" dirty="0" err="1" smtClean="0"/>
            <a:t>động</a:t>
          </a:r>
          <a:r>
            <a:rPr lang="en-US" sz="3600" dirty="0" smtClean="0"/>
            <a:t> </a:t>
          </a:r>
          <a:r>
            <a:rPr lang="en-US" sz="3600" dirty="0" err="1" smtClean="0"/>
            <a:t>khai</a:t>
          </a:r>
          <a:r>
            <a:rPr lang="en-US" sz="3600" dirty="0" smtClean="0"/>
            <a:t> </a:t>
          </a:r>
          <a:r>
            <a:rPr lang="en-US" sz="3600" dirty="0" err="1" smtClean="0"/>
            <a:t>thác</a:t>
          </a:r>
          <a:r>
            <a:rPr lang="en-US" sz="3600" dirty="0" smtClean="0"/>
            <a:t> </a:t>
          </a:r>
          <a:r>
            <a:rPr lang="en-US" sz="3600" dirty="0" err="1" smtClean="0"/>
            <a:t>thủy</a:t>
          </a:r>
          <a:r>
            <a:rPr lang="en-US" sz="3600" dirty="0" smtClean="0"/>
            <a:t> </a:t>
          </a:r>
          <a:r>
            <a:rPr lang="en-US" sz="3600" dirty="0" err="1" smtClean="0"/>
            <a:t>sản</a:t>
          </a:r>
          <a:r>
            <a:rPr lang="en-US" sz="3600" dirty="0" smtClean="0"/>
            <a:t> </a:t>
          </a:r>
          <a:r>
            <a:rPr lang="en-US" sz="3600" dirty="0" err="1" smtClean="0"/>
            <a:t>đê</a:t>
          </a:r>
          <a:r>
            <a:rPr lang="en-US" sz="3600" dirty="0" smtClean="0"/>
            <a:t>̉ </a:t>
          </a:r>
          <a:r>
            <a:rPr lang="en-US" sz="3600" dirty="0" err="1" smtClean="0"/>
            <a:t>phát</a:t>
          </a:r>
          <a:r>
            <a:rPr lang="en-US" sz="3600" dirty="0" smtClean="0"/>
            <a:t> </a:t>
          </a:r>
          <a:r>
            <a:rPr lang="en-US" sz="3600" dirty="0" err="1" smtClean="0"/>
            <a:t>hiện</a:t>
          </a:r>
          <a:r>
            <a:rPr lang="en-US" sz="3600" dirty="0" smtClean="0"/>
            <a:t> vi </a:t>
          </a:r>
          <a:r>
            <a:rPr lang="en-US" sz="3600" dirty="0" err="1" smtClean="0"/>
            <a:t>phạm</a:t>
          </a:r>
          <a:r>
            <a:rPr lang="en-US" sz="3600" dirty="0" smtClean="0"/>
            <a:t>, </a:t>
          </a:r>
          <a:r>
            <a:rPr lang="en-US" sz="3600" dirty="0" err="1" smtClean="0"/>
            <a:t>ngăn</a:t>
          </a:r>
          <a:r>
            <a:rPr lang="en-US" sz="3600" dirty="0" smtClean="0"/>
            <a:t> </a:t>
          </a:r>
          <a:r>
            <a:rPr lang="en-US" sz="3600" dirty="0" err="1" smtClean="0"/>
            <a:t>chặn</a:t>
          </a:r>
          <a:r>
            <a:rPr lang="en-US" sz="3600" dirty="0" smtClean="0"/>
            <a:t>, </a:t>
          </a:r>
          <a:r>
            <a:rPr lang="en-US" sz="3600" dirty="0" err="1" smtClean="0"/>
            <a:t>xư</a:t>
          </a:r>
          <a:r>
            <a:rPr lang="en-US" sz="3600" dirty="0" smtClean="0"/>
            <a:t>̉ </a:t>
          </a:r>
          <a:r>
            <a:rPr lang="en-US" sz="3600" dirty="0" err="1" smtClean="0"/>
            <a:t>ly</a:t>
          </a:r>
          <a:r>
            <a:rPr lang="en-US" sz="3600" dirty="0" smtClean="0"/>
            <a:t>́ </a:t>
          </a:r>
          <a:r>
            <a:rPr lang="en-US" sz="3600" dirty="0" err="1" smtClean="0"/>
            <a:t>kịp</a:t>
          </a:r>
          <a:r>
            <a:rPr lang="en-US" sz="3600" dirty="0" smtClean="0"/>
            <a:t> </a:t>
          </a:r>
          <a:r>
            <a:rPr lang="en-US" sz="3600" dirty="0" err="1" smtClean="0"/>
            <a:t>thời</a:t>
          </a:r>
          <a:r>
            <a:rPr lang="en-US" sz="3600" dirty="0" smtClean="0"/>
            <a:t> </a:t>
          </a:r>
          <a:r>
            <a:rPr lang="en-US" sz="3600" dirty="0" err="1" smtClean="0"/>
            <a:t>thủy</a:t>
          </a:r>
          <a:r>
            <a:rPr lang="en-US" sz="3600" dirty="0" smtClean="0"/>
            <a:t> </a:t>
          </a:r>
          <a:r>
            <a:rPr lang="en-US" sz="3600" dirty="0" err="1" smtClean="0"/>
            <a:t>sản</a:t>
          </a:r>
          <a:r>
            <a:rPr lang="en-US" sz="3600" dirty="0" smtClean="0"/>
            <a:t> </a:t>
          </a:r>
          <a:r>
            <a:rPr lang="en-US" sz="3600" dirty="0" err="1" smtClean="0"/>
            <a:t>tư</a:t>
          </a:r>
          <a:r>
            <a:rPr lang="en-US" sz="3600" dirty="0" smtClean="0"/>
            <a:t>̀ </a:t>
          </a:r>
          <a:r>
            <a:rPr lang="en-US" sz="3600" dirty="0" err="1" smtClean="0"/>
            <a:t>IUUF</a:t>
          </a:r>
          <a:r>
            <a:rPr lang="en-US" sz="3600" dirty="0" smtClean="0"/>
            <a:t> </a:t>
          </a:r>
          <a:r>
            <a:rPr lang="en-US" sz="3600" dirty="0" err="1" smtClean="0"/>
            <a:t>không</a:t>
          </a:r>
          <a:r>
            <a:rPr lang="en-US" sz="3600" dirty="0" smtClean="0"/>
            <a:t> </a:t>
          </a:r>
          <a:r>
            <a:rPr lang="en-US" sz="3600" dirty="0" err="1" smtClean="0"/>
            <a:t>được</a:t>
          </a:r>
          <a:r>
            <a:rPr lang="en-US" sz="3600" dirty="0" smtClean="0"/>
            <a:t> </a:t>
          </a:r>
          <a:r>
            <a:rPr lang="en-US" sz="3600" dirty="0" err="1" smtClean="0"/>
            <a:t>lưu</a:t>
          </a:r>
          <a:r>
            <a:rPr lang="en-US" sz="3600" dirty="0" smtClean="0"/>
            <a:t> </a:t>
          </a:r>
          <a:r>
            <a:rPr lang="en-US" sz="3600" dirty="0" err="1" smtClean="0"/>
            <a:t>thông</a:t>
          </a:r>
          <a:r>
            <a:rPr lang="en-US" sz="3600" dirty="0" smtClean="0"/>
            <a:t>, </a:t>
          </a:r>
          <a:r>
            <a:rPr lang="en-US" sz="3600" dirty="0" err="1" smtClean="0"/>
            <a:t>chê</a:t>
          </a:r>
          <a:r>
            <a:rPr lang="en-US" sz="3600" dirty="0" smtClean="0"/>
            <a:t>́ </a:t>
          </a:r>
          <a:r>
            <a:rPr lang="en-US" sz="3600" dirty="0" err="1" smtClean="0"/>
            <a:t>biến</a:t>
          </a:r>
          <a:r>
            <a:rPr lang="en-US" sz="3600" dirty="0" smtClean="0"/>
            <a:t>, </a:t>
          </a:r>
          <a:r>
            <a:rPr lang="en-US" sz="3600" dirty="0" err="1" smtClean="0"/>
            <a:t>tiêu</a:t>
          </a:r>
          <a:r>
            <a:rPr lang="en-US" sz="3600" dirty="0" smtClean="0"/>
            <a:t> </a:t>
          </a:r>
          <a:r>
            <a:rPr lang="en-US" sz="3600" dirty="0" err="1" smtClean="0"/>
            <a:t>thu</a:t>
          </a:r>
          <a:r>
            <a:rPr lang="en-US" sz="3600" dirty="0" smtClean="0"/>
            <a:t>̣ </a:t>
          </a:r>
          <a:r>
            <a:rPr lang="en-US" sz="3600" dirty="0" err="1" smtClean="0"/>
            <a:t>tại</a:t>
          </a:r>
          <a:r>
            <a:rPr lang="en-US" sz="3600" dirty="0" smtClean="0"/>
            <a:t> </a:t>
          </a:r>
          <a:r>
            <a:rPr lang="en-US" sz="3600" dirty="0" err="1" smtClean="0"/>
            <a:t>thi</a:t>
          </a:r>
          <a:r>
            <a:rPr lang="en-US" sz="3600" dirty="0" smtClean="0"/>
            <a:t>̣ </a:t>
          </a:r>
          <a:r>
            <a:rPr lang="en-US" sz="3600" dirty="0" err="1" smtClean="0"/>
            <a:t>trường</a:t>
          </a:r>
          <a:r>
            <a:rPr lang="en-US" sz="3600" dirty="0" smtClean="0"/>
            <a:t> </a:t>
          </a:r>
          <a:r>
            <a:rPr lang="en-US" sz="3600" dirty="0" err="1" smtClean="0"/>
            <a:t>trong</a:t>
          </a:r>
          <a:r>
            <a:rPr lang="en-US" sz="3600" dirty="0" smtClean="0"/>
            <a:t> </a:t>
          </a:r>
          <a:r>
            <a:rPr lang="en-US" sz="3600" dirty="0" err="1" smtClean="0"/>
            <a:t>nước</a:t>
          </a:r>
          <a:r>
            <a:rPr lang="en-US" sz="3600" dirty="0" smtClean="0"/>
            <a:t> </a:t>
          </a:r>
          <a:r>
            <a:rPr lang="en-US" sz="3600" dirty="0" err="1" smtClean="0"/>
            <a:t>va</a:t>
          </a:r>
          <a:r>
            <a:rPr lang="en-US" sz="3600" dirty="0" smtClean="0"/>
            <a:t>̀ </a:t>
          </a:r>
          <a:r>
            <a:rPr lang="en-US" sz="3600" dirty="0" err="1" smtClean="0"/>
            <a:t>quốc</a:t>
          </a:r>
          <a:r>
            <a:rPr lang="en-US" sz="3600" dirty="0" smtClean="0"/>
            <a:t> </a:t>
          </a:r>
          <a:r>
            <a:rPr lang="en-US" sz="3600" dirty="0" err="1" smtClean="0"/>
            <a:t>tê</a:t>
          </a:r>
          <a:r>
            <a:rPr lang="en-US" sz="3600" dirty="0" smtClean="0"/>
            <a:t>́</a:t>
          </a:r>
          <a:endParaRPr lang="en-US" sz="3600" dirty="0"/>
        </a:p>
      </dgm:t>
    </dgm:pt>
    <dgm:pt modelId="{6DFAA569-FABA-41E0-A0CA-B0EB8739CD75}" type="parTrans" cxnId="{950D49B6-E52B-48F0-B52F-E1AEFBA27C78}">
      <dgm:prSet/>
      <dgm:spPr/>
      <dgm:t>
        <a:bodyPr/>
        <a:lstStyle/>
        <a:p>
          <a:endParaRPr lang="en-US" sz="3600"/>
        </a:p>
      </dgm:t>
    </dgm:pt>
    <dgm:pt modelId="{3FE24C18-1317-4AFE-BC3E-1345980EBE5D}" type="sibTrans" cxnId="{950D49B6-E52B-48F0-B52F-E1AEFBA27C78}">
      <dgm:prSet/>
      <dgm:spPr/>
      <dgm:t>
        <a:bodyPr/>
        <a:lstStyle/>
        <a:p>
          <a:endParaRPr lang="en-US" sz="3600"/>
        </a:p>
      </dgm:t>
    </dgm:pt>
    <dgm:pt modelId="{3EBD22B3-2FA1-46A1-8E5E-76B47A66A717}">
      <dgm:prSet custT="1"/>
      <dgm:spPr/>
      <dgm:t>
        <a:bodyPr/>
        <a:lstStyle/>
        <a:p>
          <a:r>
            <a:rPr lang="en-US" sz="3600" dirty="0" err="1" smtClean="0"/>
            <a:t>Định</a:t>
          </a:r>
          <a:r>
            <a:rPr lang="en-US" sz="3600" dirty="0" smtClean="0"/>
            <a:t> </a:t>
          </a:r>
          <a:r>
            <a:rPr lang="en-US" sz="3600" dirty="0" err="1" smtClean="0"/>
            <a:t>hướng</a:t>
          </a:r>
          <a:r>
            <a:rPr lang="en-US" sz="3600" dirty="0" smtClean="0"/>
            <a:t> </a:t>
          </a:r>
          <a:r>
            <a:rPr lang="en-US" sz="3600" dirty="0" err="1" smtClean="0"/>
            <a:t>phát</a:t>
          </a:r>
          <a:r>
            <a:rPr lang="en-US" sz="3600" dirty="0" smtClean="0"/>
            <a:t> </a:t>
          </a:r>
          <a:r>
            <a:rPr lang="en-US" sz="3600" dirty="0" err="1" smtClean="0"/>
            <a:t>triển</a:t>
          </a:r>
          <a:r>
            <a:rPr lang="en-US" sz="3600" dirty="0" smtClean="0"/>
            <a:t> </a:t>
          </a:r>
          <a:r>
            <a:rPr lang="en-US" sz="3600" dirty="0" err="1" smtClean="0"/>
            <a:t>nghê</a:t>
          </a:r>
          <a:r>
            <a:rPr lang="en-US" sz="3600" dirty="0" smtClean="0"/>
            <a:t>̀ cá có </a:t>
          </a:r>
          <a:r>
            <a:rPr lang="en-US" sz="3600" dirty="0" err="1" smtClean="0"/>
            <a:t>trách</a:t>
          </a:r>
          <a:r>
            <a:rPr lang="en-US" sz="3600" dirty="0" smtClean="0"/>
            <a:t> </a:t>
          </a:r>
          <a:r>
            <a:rPr lang="en-US" sz="3600" dirty="0" err="1" smtClean="0"/>
            <a:t>nhiệm</a:t>
          </a:r>
          <a:r>
            <a:rPr lang="en-US" sz="3600" dirty="0" smtClean="0"/>
            <a:t>, </a:t>
          </a:r>
          <a:r>
            <a:rPr lang="en-US" sz="3600" dirty="0" err="1" smtClean="0"/>
            <a:t>bền</a:t>
          </a:r>
          <a:r>
            <a:rPr lang="en-US" sz="3600" dirty="0" smtClean="0"/>
            <a:t> </a:t>
          </a:r>
          <a:r>
            <a:rPr lang="en-US" sz="3600" dirty="0" err="1" smtClean="0"/>
            <a:t>vững</a:t>
          </a:r>
          <a:r>
            <a:rPr lang="en-US" sz="3600" dirty="0" smtClean="0"/>
            <a:t> </a:t>
          </a:r>
          <a:r>
            <a:rPr lang="en-US" sz="3600" dirty="0" err="1" smtClean="0"/>
            <a:t>thông</a:t>
          </a:r>
          <a:r>
            <a:rPr lang="en-US" sz="3600" dirty="0" smtClean="0"/>
            <a:t> qua </a:t>
          </a:r>
          <a:r>
            <a:rPr lang="en-US" sz="3600" dirty="0" err="1" smtClean="0"/>
            <a:t>giảm</a:t>
          </a:r>
          <a:r>
            <a:rPr lang="en-US" sz="3600" dirty="0" smtClean="0"/>
            <a:t> </a:t>
          </a:r>
          <a:r>
            <a:rPr lang="en-US" sz="3600" dirty="0" err="1" smtClean="0"/>
            <a:t>khai</a:t>
          </a:r>
          <a:r>
            <a:rPr lang="en-US" sz="3600" dirty="0" smtClean="0"/>
            <a:t> </a:t>
          </a:r>
          <a:r>
            <a:rPr lang="en-US" sz="3600" dirty="0" err="1" smtClean="0"/>
            <a:t>thác</a:t>
          </a:r>
          <a:r>
            <a:rPr lang="en-US" sz="3600" dirty="0" smtClean="0"/>
            <a:t>, </a:t>
          </a:r>
          <a:r>
            <a:rPr lang="en-US" sz="3600" dirty="0" err="1" smtClean="0"/>
            <a:t>tăng</a:t>
          </a:r>
          <a:r>
            <a:rPr lang="en-US" sz="3600" dirty="0" smtClean="0"/>
            <a:t> </a:t>
          </a:r>
          <a:r>
            <a:rPr lang="en-US" sz="3600" dirty="0" err="1" smtClean="0"/>
            <a:t>nuôi</a:t>
          </a:r>
          <a:r>
            <a:rPr lang="en-US" sz="3600" dirty="0" smtClean="0"/>
            <a:t> </a:t>
          </a:r>
          <a:r>
            <a:rPr lang="en-US" sz="3600" dirty="0" err="1" smtClean="0"/>
            <a:t>trồng</a:t>
          </a:r>
          <a:r>
            <a:rPr lang="en-US" sz="3600" dirty="0" smtClean="0"/>
            <a:t> </a:t>
          </a:r>
          <a:r>
            <a:rPr lang="en-US" sz="3600" dirty="0" err="1" smtClean="0"/>
            <a:t>va</a:t>
          </a:r>
          <a:r>
            <a:rPr lang="en-US" sz="3600" dirty="0" smtClean="0"/>
            <a:t>̀ </a:t>
          </a:r>
          <a:r>
            <a:rPr lang="en-US" sz="3600" dirty="0" err="1" smtClean="0"/>
            <a:t>bảo</a:t>
          </a:r>
          <a:r>
            <a:rPr lang="en-US" sz="3600" dirty="0" smtClean="0"/>
            <a:t> </a:t>
          </a:r>
          <a:r>
            <a:rPr lang="en-US" sz="3600" dirty="0" err="1" smtClean="0"/>
            <a:t>vê</a:t>
          </a:r>
          <a:r>
            <a:rPr lang="en-US" sz="3600" dirty="0" smtClean="0"/>
            <a:t>̣ </a:t>
          </a:r>
          <a:r>
            <a:rPr lang="en-US" sz="3600" dirty="0" err="1" smtClean="0"/>
            <a:t>nguồn</a:t>
          </a:r>
          <a:r>
            <a:rPr lang="en-US" sz="3600" dirty="0" smtClean="0"/>
            <a:t> </a:t>
          </a:r>
          <a:r>
            <a:rPr lang="en-US" sz="3600" dirty="0" err="1" smtClean="0"/>
            <a:t>lợi</a:t>
          </a:r>
          <a:r>
            <a:rPr lang="en-US" sz="3600" dirty="0" smtClean="0"/>
            <a:t> </a:t>
          </a:r>
          <a:r>
            <a:rPr lang="en-US" sz="3600" dirty="0" err="1" smtClean="0"/>
            <a:t>thủy</a:t>
          </a:r>
          <a:r>
            <a:rPr lang="en-US" sz="3600" dirty="0" smtClean="0"/>
            <a:t> </a:t>
          </a:r>
          <a:r>
            <a:rPr lang="en-US" sz="3600" dirty="0" err="1" smtClean="0"/>
            <a:t>sản</a:t>
          </a:r>
          <a:endParaRPr lang="en-US" sz="3600" dirty="0"/>
        </a:p>
      </dgm:t>
    </dgm:pt>
    <dgm:pt modelId="{1AE8F001-9759-4458-927E-FE890D5A246F}" type="parTrans" cxnId="{E340EF78-26B2-4893-A604-C748F2DCDA68}">
      <dgm:prSet/>
      <dgm:spPr/>
      <dgm:t>
        <a:bodyPr/>
        <a:lstStyle/>
        <a:p>
          <a:endParaRPr lang="en-US" sz="3600"/>
        </a:p>
      </dgm:t>
    </dgm:pt>
    <dgm:pt modelId="{AC094ED4-8312-47AD-AC61-06367B0DF219}" type="sibTrans" cxnId="{E340EF78-26B2-4893-A604-C748F2DCDA68}">
      <dgm:prSet/>
      <dgm:spPr/>
      <dgm:t>
        <a:bodyPr/>
        <a:lstStyle/>
        <a:p>
          <a:endParaRPr lang="en-US" sz="3600"/>
        </a:p>
      </dgm:t>
    </dgm:pt>
    <dgm:pt modelId="{CB104C3F-614E-4A09-85A4-343B8BB805E5}" type="pres">
      <dgm:prSet presAssocID="{4B7E1509-53F4-47CB-98BA-2DBE02F7BB48}" presName="linear" presStyleCnt="0">
        <dgm:presLayoutVars>
          <dgm:animLvl val="lvl"/>
          <dgm:resizeHandles val="exact"/>
        </dgm:presLayoutVars>
      </dgm:prSet>
      <dgm:spPr/>
    </dgm:pt>
    <dgm:pt modelId="{A6FBF1B7-97BF-457E-B3F0-7AECBB66D8A9}" type="pres">
      <dgm:prSet presAssocID="{3EBD22B3-2FA1-46A1-8E5E-76B47A66A717}" presName="parentText" presStyleLbl="node1" presStyleIdx="0" presStyleCnt="3" custScaleY="7049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AE8420-CCCA-40B5-9F82-38522504684A}" type="pres">
      <dgm:prSet presAssocID="{AC094ED4-8312-47AD-AC61-06367B0DF219}" presName="spacer" presStyleCnt="0"/>
      <dgm:spPr/>
    </dgm:pt>
    <dgm:pt modelId="{69ABD68D-F924-4ECC-B1B7-AB6D51B5C14E}" type="pres">
      <dgm:prSet presAssocID="{1BAC9398-75E5-4A98-9E8F-A28CDDDFBD8C}" presName="parentText" presStyleLbl="node1" presStyleIdx="1" presStyleCnt="3" custScaleY="7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C3F88C-0DB6-4CE9-A316-C30B89F958EC}" type="pres">
      <dgm:prSet presAssocID="{B43B68B3-C441-420E-B8E4-E8C168277A3B}" presName="spacer" presStyleCnt="0"/>
      <dgm:spPr/>
    </dgm:pt>
    <dgm:pt modelId="{B6587E7E-D38F-4ECB-B361-3C92BC26C176}" type="pres">
      <dgm:prSet presAssocID="{76AADF90-5F9F-4394-81FB-70CF77AD253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8CCBFDF-92EA-4891-8AC2-E45E5C519F50}" srcId="{4B7E1509-53F4-47CB-98BA-2DBE02F7BB48}" destId="{1BAC9398-75E5-4A98-9E8F-A28CDDDFBD8C}" srcOrd="1" destOrd="0" parTransId="{9E4D9969-01F1-4C0A-BE44-246F1E273CE8}" sibTransId="{B43B68B3-C441-420E-B8E4-E8C168277A3B}"/>
    <dgm:cxn modelId="{A7EDBD7C-408B-421B-A337-B274D7D196AF}" type="presOf" srcId="{4B7E1509-53F4-47CB-98BA-2DBE02F7BB48}" destId="{CB104C3F-614E-4A09-85A4-343B8BB805E5}" srcOrd="0" destOrd="0" presId="urn:microsoft.com/office/officeart/2005/8/layout/vList2"/>
    <dgm:cxn modelId="{481C6C25-DD00-4DD8-87A2-D23ABBA7DE57}" type="presOf" srcId="{1BAC9398-75E5-4A98-9E8F-A28CDDDFBD8C}" destId="{69ABD68D-F924-4ECC-B1B7-AB6D51B5C14E}" srcOrd="0" destOrd="0" presId="urn:microsoft.com/office/officeart/2005/8/layout/vList2"/>
    <dgm:cxn modelId="{E340EF78-26B2-4893-A604-C748F2DCDA68}" srcId="{4B7E1509-53F4-47CB-98BA-2DBE02F7BB48}" destId="{3EBD22B3-2FA1-46A1-8E5E-76B47A66A717}" srcOrd="0" destOrd="0" parTransId="{1AE8F001-9759-4458-927E-FE890D5A246F}" sibTransId="{AC094ED4-8312-47AD-AC61-06367B0DF219}"/>
    <dgm:cxn modelId="{950D49B6-E52B-48F0-B52F-E1AEFBA27C78}" srcId="{4B7E1509-53F4-47CB-98BA-2DBE02F7BB48}" destId="{76AADF90-5F9F-4394-81FB-70CF77AD253D}" srcOrd="2" destOrd="0" parTransId="{6DFAA569-FABA-41E0-A0CA-B0EB8739CD75}" sibTransId="{3FE24C18-1317-4AFE-BC3E-1345980EBE5D}"/>
    <dgm:cxn modelId="{3CFE4AB2-0616-40ED-AAC9-0CA1BD77ED0D}" type="presOf" srcId="{3EBD22B3-2FA1-46A1-8E5E-76B47A66A717}" destId="{A6FBF1B7-97BF-457E-B3F0-7AECBB66D8A9}" srcOrd="0" destOrd="0" presId="urn:microsoft.com/office/officeart/2005/8/layout/vList2"/>
    <dgm:cxn modelId="{5913372F-503D-4FA1-A50E-68BA6ED814DB}" type="presOf" srcId="{76AADF90-5F9F-4394-81FB-70CF77AD253D}" destId="{B6587E7E-D38F-4ECB-B361-3C92BC26C176}" srcOrd="0" destOrd="0" presId="urn:microsoft.com/office/officeart/2005/8/layout/vList2"/>
    <dgm:cxn modelId="{9FEF012B-789C-4E03-94AF-4DA158656AEE}" type="presParOf" srcId="{CB104C3F-614E-4A09-85A4-343B8BB805E5}" destId="{A6FBF1B7-97BF-457E-B3F0-7AECBB66D8A9}" srcOrd="0" destOrd="0" presId="urn:microsoft.com/office/officeart/2005/8/layout/vList2"/>
    <dgm:cxn modelId="{0201D7DD-599B-4B83-A301-E4F16CF7B2FE}" type="presParOf" srcId="{CB104C3F-614E-4A09-85A4-343B8BB805E5}" destId="{91AE8420-CCCA-40B5-9F82-38522504684A}" srcOrd="1" destOrd="0" presId="urn:microsoft.com/office/officeart/2005/8/layout/vList2"/>
    <dgm:cxn modelId="{A9C2D2BB-78A3-4293-9C15-839578B608F0}" type="presParOf" srcId="{CB104C3F-614E-4A09-85A4-343B8BB805E5}" destId="{69ABD68D-F924-4ECC-B1B7-AB6D51B5C14E}" srcOrd="2" destOrd="0" presId="urn:microsoft.com/office/officeart/2005/8/layout/vList2"/>
    <dgm:cxn modelId="{2062AC8F-A9B4-4ADA-AAA4-99FFF19EB97A}" type="presParOf" srcId="{CB104C3F-614E-4A09-85A4-343B8BB805E5}" destId="{3FC3F88C-0DB6-4CE9-A316-C30B89F958EC}" srcOrd="3" destOrd="0" presId="urn:microsoft.com/office/officeart/2005/8/layout/vList2"/>
    <dgm:cxn modelId="{70A74354-9014-4183-A0D2-AA4D65D58B73}" type="presParOf" srcId="{CB104C3F-614E-4A09-85A4-343B8BB805E5}" destId="{B6587E7E-D38F-4ECB-B361-3C92BC26C17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3430A9-5841-4C2F-8198-D21750D89E42}">
      <dsp:nvSpPr>
        <dsp:cNvPr id="0" name=""/>
        <dsp:cNvSpPr/>
      </dsp:nvSpPr>
      <dsp:spPr>
        <a:xfrm rot="10800000">
          <a:off x="1993008" y="1514"/>
          <a:ext cx="6699000" cy="122266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9161" tIns="129540" rIns="241808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err="1" smtClean="0"/>
            <a:t>TẠI</a:t>
          </a:r>
          <a:r>
            <a:rPr lang="en-US" sz="3400" kern="1200" dirty="0" smtClean="0"/>
            <a:t> SAO </a:t>
          </a:r>
          <a:r>
            <a:rPr lang="en-US" sz="3400" kern="1200" dirty="0" err="1" smtClean="0"/>
            <a:t>PHẢI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CHỐNG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KHAI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THÁC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IUU</a:t>
          </a:r>
          <a:r>
            <a:rPr lang="en-US" sz="3400" kern="1200" dirty="0" smtClean="0"/>
            <a:t> (</a:t>
          </a:r>
          <a:r>
            <a:rPr lang="en-US" sz="3400" kern="1200" dirty="0" err="1" smtClean="0"/>
            <a:t>IUUF</a:t>
          </a:r>
          <a:r>
            <a:rPr lang="en-US" sz="3400" kern="1200" dirty="0" smtClean="0"/>
            <a:t>)</a:t>
          </a:r>
          <a:endParaRPr lang="en-US" sz="3400" kern="1200" dirty="0"/>
        </a:p>
      </dsp:txBody>
      <dsp:txXfrm rot="10800000">
        <a:off x="2298674" y="1514"/>
        <a:ext cx="6393334" cy="1222664"/>
      </dsp:txXfrm>
    </dsp:sp>
    <dsp:sp modelId="{CDFEBB77-A6FD-4220-A817-6A6712ADEA73}">
      <dsp:nvSpPr>
        <dsp:cNvPr id="0" name=""/>
        <dsp:cNvSpPr/>
      </dsp:nvSpPr>
      <dsp:spPr>
        <a:xfrm>
          <a:off x="1381676" y="1514"/>
          <a:ext cx="1222664" cy="122266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73A7E8-E98F-40BA-90C3-E47C8B41BAA1}">
      <dsp:nvSpPr>
        <dsp:cNvPr id="0" name=""/>
        <dsp:cNvSpPr/>
      </dsp:nvSpPr>
      <dsp:spPr>
        <a:xfrm rot="10800000">
          <a:off x="1993008" y="1589152"/>
          <a:ext cx="6699000" cy="122266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9161" tIns="129540" rIns="241808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err="1" smtClean="0"/>
            <a:t>CHỐNG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KHAI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THÁC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IUU</a:t>
          </a:r>
          <a:r>
            <a:rPr lang="en-US" sz="3400" kern="1200" dirty="0" smtClean="0"/>
            <a:t> Ở </a:t>
          </a:r>
          <a:r>
            <a:rPr lang="en-US" sz="3400" kern="1200" dirty="0" err="1" smtClean="0"/>
            <a:t>VIỆT</a:t>
          </a:r>
          <a:r>
            <a:rPr lang="en-US" sz="3400" kern="1200" dirty="0" smtClean="0"/>
            <a:t> NAM</a:t>
          </a:r>
          <a:endParaRPr lang="en-US" sz="3400" kern="1200" dirty="0"/>
        </a:p>
      </dsp:txBody>
      <dsp:txXfrm rot="10800000">
        <a:off x="2298674" y="1589152"/>
        <a:ext cx="6393334" cy="1222664"/>
      </dsp:txXfrm>
    </dsp:sp>
    <dsp:sp modelId="{39A320BD-136E-4644-B892-A33D073F4A6E}">
      <dsp:nvSpPr>
        <dsp:cNvPr id="0" name=""/>
        <dsp:cNvSpPr/>
      </dsp:nvSpPr>
      <dsp:spPr>
        <a:xfrm>
          <a:off x="1381676" y="1589152"/>
          <a:ext cx="1222664" cy="122266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707758-6499-40FA-9D3C-10E07EF96DFF}">
      <dsp:nvSpPr>
        <dsp:cNvPr id="0" name=""/>
        <dsp:cNvSpPr/>
      </dsp:nvSpPr>
      <dsp:spPr>
        <a:xfrm rot="10800000">
          <a:off x="1993008" y="3178304"/>
          <a:ext cx="6699000" cy="122266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9161" tIns="129540" rIns="241808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err="1" smtClean="0"/>
            <a:t>PHÁT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TRIỂN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BỀN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VỮNG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NGHÊ</a:t>
          </a:r>
          <a:r>
            <a:rPr lang="en-US" sz="3400" kern="1200" dirty="0" smtClean="0"/>
            <a:t>̀ CÁ Ở </a:t>
          </a:r>
          <a:r>
            <a:rPr lang="en-US" sz="3400" kern="1200" dirty="0" err="1" smtClean="0"/>
            <a:t>VIỆT</a:t>
          </a:r>
          <a:r>
            <a:rPr lang="en-US" sz="3400" kern="1200" dirty="0" smtClean="0"/>
            <a:t> </a:t>
          </a:r>
          <a:r>
            <a:rPr lang="en-US" sz="3400" kern="1200" dirty="0" err="1" smtClean="0"/>
            <a:t>ANM</a:t>
          </a:r>
          <a:endParaRPr lang="en-US" sz="3400" kern="1200" dirty="0"/>
        </a:p>
      </dsp:txBody>
      <dsp:txXfrm rot="10800000">
        <a:off x="2298674" y="3178304"/>
        <a:ext cx="6393334" cy="1222664"/>
      </dsp:txXfrm>
    </dsp:sp>
    <dsp:sp modelId="{EEF1FDC7-4688-48F1-AA51-3DD8672D36A0}">
      <dsp:nvSpPr>
        <dsp:cNvPr id="0" name=""/>
        <dsp:cNvSpPr/>
      </dsp:nvSpPr>
      <dsp:spPr>
        <a:xfrm>
          <a:off x="1381676" y="3176790"/>
          <a:ext cx="1222664" cy="122266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6B4AAF-E7F5-4DD2-8A66-D7F83EFE57BA}">
      <dsp:nvSpPr>
        <dsp:cNvPr id="0" name=""/>
        <dsp:cNvSpPr/>
      </dsp:nvSpPr>
      <dsp:spPr>
        <a:xfrm>
          <a:off x="1419016" y="792"/>
          <a:ext cx="3189486" cy="19136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err="1" smtClean="0"/>
            <a:t>Hoạt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động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khai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thác</a:t>
          </a:r>
          <a:r>
            <a:rPr lang="en-US" sz="3200" b="1" kern="1200" dirty="0" smtClean="0"/>
            <a:t> Illegal, unreported , unregulated </a:t>
          </a:r>
          <a:endParaRPr lang="en-US" sz="3200" b="1" kern="1200" dirty="0"/>
        </a:p>
      </dsp:txBody>
      <dsp:txXfrm>
        <a:off x="1475066" y="56842"/>
        <a:ext cx="3077386" cy="1801591"/>
      </dsp:txXfrm>
    </dsp:sp>
    <dsp:sp modelId="{CCA519C7-F9B3-4196-B27C-220AC1A36380}">
      <dsp:nvSpPr>
        <dsp:cNvPr id="0" name=""/>
        <dsp:cNvSpPr/>
      </dsp:nvSpPr>
      <dsp:spPr>
        <a:xfrm>
          <a:off x="4889177" y="562142"/>
          <a:ext cx="676171" cy="7909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400" b="1" kern="1200"/>
        </a:p>
      </dsp:txBody>
      <dsp:txXfrm>
        <a:off x="4889177" y="720340"/>
        <a:ext cx="473320" cy="474596"/>
      </dsp:txXfrm>
    </dsp:sp>
    <dsp:sp modelId="{89686BFB-4F0D-49D0-97D9-E978B302F7AC}">
      <dsp:nvSpPr>
        <dsp:cNvPr id="0" name=""/>
        <dsp:cNvSpPr/>
      </dsp:nvSpPr>
      <dsp:spPr>
        <a:xfrm>
          <a:off x="5884297" y="792"/>
          <a:ext cx="3189486" cy="19136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err="1" smtClean="0"/>
            <a:t>Sản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lượng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tư</a:t>
          </a:r>
          <a:r>
            <a:rPr lang="en-US" sz="3200" b="1" kern="1200" dirty="0" smtClean="0"/>
            <a:t>̀ </a:t>
          </a:r>
          <a:r>
            <a:rPr lang="en-US" sz="3200" b="1" kern="1200" dirty="0" err="1" smtClean="0"/>
            <a:t>IUUF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khoảng</a:t>
          </a:r>
          <a:r>
            <a:rPr lang="en-US" sz="3200" b="1" kern="1200" dirty="0" smtClean="0"/>
            <a:t> 15-25 </a:t>
          </a:r>
          <a:r>
            <a:rPr lang="en-US" sz="3200" b="1" kern="1200" dirty="0" err="1" smtClean="0"/>
            <a:t>triệu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tấn</a:t>
          </a:r>
          <a:r>
            <a:rPr lang="en-US" sz="3200" b="1" kern="1200" dirty="0" smtClean="0"/>
            <a:t> (20% </a:t>
          </a:r>
          <a:r>
            <a:rPr lang="en-US" sz="3200" b="1" kern="1200" dirty="0" err="1" smtClean="0"/>
            <a:t>tổng</a:t>
          </a:r>
          <a:r>
            <a:rPr lang="en-US" sz="3200" b="1" kern="1200" dirty="0" smtClean="0"/>
            <a:t> SL </a:t>
          </a:r>
          <a:r>
            <a:rPr lang="en-US" sz="3200" b="1" kern="1200" dirty="0" err="1" smtClean="0"/>
            <a:t>khai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thác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toàn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cầu</a:t>
          </a:r>
          <a:r>
            <a:rPr lang="en-US" sz="3200" b="1" kern="1200" dirty="0" smtClean="0"/>
            <a:t>)</a:t>
          </a:r>
          <a:endParaRPr lang="en-US" sz="3200" b="1" kern="1200" dirty="0"/>
        </a:p>
      </dsp:txBody>
      <dsp:txXfrm>
        <a:off x="5940347" y="56842"/>
        <a:ext cx="3077386" cy="1801591"/>
      </dsp:txXfrm>
    </dsp:sp>
    <dsp:sp modelId="{E0A78097-63F2-4F9B-83EC-0C204F2E25F5}">
      <dsp:nvSpPr>
        <dsp:cNvPr id="0" name=""/>
        <dsp:cNvSpPr/>
      </dsp:nvSpPr>
      <dsp:spPr>
        <a:xfrm rot="5580917">
          <a:off x="7057490" y="2137748"/>
          <a:ext cx="677108" cy="7909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300" b="1" kern="1200"/>
        </a:p>
      </dsp:txBody>
      <dsp:txXfrm rot="-5400000">
        <a:off x="7164089" y="2194831"/>
        <a:ext cx="474596" cy="473976"/>
      </dsp:txXfrm>
    </dsp:sp>
    <dsp:sp modelId="{96375633-56B2-4F57-BED0-838918435B61}">
      <dsp:nvSpPr>
        <dsp:cNvPr id="0" name=""/>
        <dsp:cNvSpPr/>
      </dsp:nvSpPr>
      <dsp:spPr>
        <a:xfrm>
          <a:off x="5503058" y="3190278"/>
          <a:ext cx="3570725" cy="27722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err="1" smtClean="0"/>
            <a:t>Hủy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hoại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nguồn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lợi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va</a:t>
          </a:r>
          <a:r>
            <a:rPr lang="en-US" sz="3200" b="1" kern="1200" dirty="0" smtClean="0"/>
            <a:t>̀ </a:t>
          </a:r>
          <a:r>
            <a:rPr lang="en-US" sz="3200" b="1" kern="1200" dirty="0" err="1" smtClean="0"/>
            <a:t>HST</a:t>
          </a:r>
          <a:r>
            <a:rPr lang="en-US" sz="3200" b="1" kern="1200" dirty="0" smtClean="0"/>
            <a:t>, </a:t>
          </a:r>
          <a:r>
            <a:rPr lang="en-US" sz="3200" b="1" kern="1200" dirty="0" err="1" smtClean="0"/>
            <a:t>đe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dọa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ANLT</a:t>
          </a:r>
          <a:r>
            <a:rPr lang="en-US" sz="3200" b="1" kern="1200" dirty="0" smtClean="0"/>
            <a:t>, an </a:t>
          </a:r>
          <a:r>
            <a:rPr lang="en-US" sz="3200" b="1" kern="1200" dirty="0" err="1" smtClean="0"/>
            <a:t>ninh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trên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biển</a:t>
          </a:r>
          <a:r>
            <a:rPr lang="en-US" sz="3200" b="1" kern="1200" dirty="0" smtClean="0"/>
            <a:t>, </a:t>
          </a:r>
          <a:r>
            <a:rPr lang="en-US" sz="3200" b="1" kern="1200" dirty="0" err="1" smtClean="0"/>
            <a:t>chu</a:t>
          </a:r>
          <a:r>
            <a:rPr lang="en-US" sz="3200" b="1" kern="1200" dirty="0" smtClean="0"/>
            <a:t>̉ </a:t>
          </a:r>
          <a:r>
            <a:rPr lang="en-US" sz="3200" b="1" kern="1200" dirty="0" err="1" smtClean="0"/>
            <a:t>quyền</a:t>
          </a:r>
          <a:r>
            <a:rPr lang="en-US" sz="3200" b="1" kern="1200" dirty="0" smtClean="0"/>
            <a:t>, </a:t>
          </a:r>
          <a:r>
            <a:rPr lang="en-US" sz="3200" b="1" kern="1200" dirty="0" err="1" smtClean="0"/>
            <a:t>công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bằng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XH</a:t>
          </a:r>
          <a:r>
            <a:rPr lang="en-US" sz="3200" b="1" kern="1200" dirty="0" smtClean="0"/>
            <a:t>, </a:t>
          </a:r>
          <a:r>
            <a:rPr lang="en-US" sz="3200" b="1" kern="1200" dirty="0" err="1" smtClean="0"/>
            <a:t>tội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phạm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xuyên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QG</a:t>
          </a:r>
          <a:endParaRPr lang="en-US" sz="3200" b="1" kern="1200" dirty="0"/>
        </a:p>
      </dsp:txBody>
      <dsp:txXfrm>
        <a:off x="5584254" y="3271474"/>
        <a:ext cx="3408333" cy="2609858"/>
      </dsp:txXfrm>
    </dsp:sp>
    <dsp:sp modelId="{C573FAD4-2169-4730-9DB8-5EBF127CB1DE}">
      <dsp:nvSpPr>
        <dsp:cNvPr id="0" name=""/>
        <dsp:cNvSpPr/>
      </dsp:nvSpPr>
      <dsp:spPr>
        <a:xfrm rot="10800000">
          <a:off x="4546212" y="4180907"/>
          <a:ext cx="676171" cy="7909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400" kern="1200"/>
        </a:p>
      </dsp:txBody>
      <dsp:txXfrm rot="10800000">
        <a:off x="4749063" y="4339105"/>
        <a:ext cx="473320" cy="474596"/>
      </dsp:txXfrm>
    </dsp:sp>
    <dsp:sp modelId="{382D8E0B-811B-478B-AAD3-0BCA15F9624C}">
      <dsp:nvSpPr>
        <dsp:cNvPr id="0" name=""/>
        <dsp:cNvSpPr/>
      </dsp:nvSpPr>
      <dsp:spPr>
        <a:xfrm>
          <a:off x="1037777" y="3364501"/>
          <a:ext cx="3189486" cy="24238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Chung </a:t>
          </a:r>
          <a:r>
            <a:rPr lang="en-US" sz="3200" b="1" kern="1200" dirty="0" err="1" smtClean="0"/>
            <a:t>tay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hành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động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toàn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cầu</a:t>
          </a:r>
          <a:r>
            <a:rPr lang="en-US" sz="3200" b="1" kern="1200" dirty="0" smtClean="0"/>
            <a:t> (</a:t>
          </a:r>
          <a:r>
            <a:rPr lang="en-US" sz="3200" b="1" kern="1200" dirty="0" err="1" smtClean="0"/>
            <a:t>quốc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gia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ven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biển</a:t>
          </a:r>
          <a:r>
            <a:rPr lang="en-US" sz="3200" b="1" kern="1200" dirty="0" smtClean="0"/>
            <a:t>, </a:t>
          </a:r>
          <a:r>
            <a:rPr lang="en-US" sz="3200" b="1" kern="1200" dirty="0" err="1" smtClean="0"/>
            <a:t>treo</a:t>
          </a:r>
          <a:r>
            <a:rPr lang="en-US" sz="3200" b="1" kern="1200" dirty="0" smtClean="0"/>
            <a:t> </a:t>
          </a:r>
          <a:r>
            <a:rPr lang="en-US" sz="3200" b="1" kern="1200" dirty="0" err="1" smtClean="0"/>
            <a:t>cơ</a:t>
          </a:r>
          <a:r>
            <a:rPr lang="en-US" sz="3200" b="1" kern="1200" dirty="0" smtClean="0"/>
            <a:t>̀, </a:t>
          </a:r>
          <a:r>
            <a:rPr lang="en-US" sz="3200" b="1" kern="1200" dirty="0" err="1" smtClean="0"/>
            <a:t>thi</a:t>
          </a:r>
          <a:r>
            <a:rPr lang="en-US" sz="3200" b="1" kern="1200" dirty="0" smtClean="0"/>
            <a:t>̣ </a:t>
          </a:r>
          <a:r>
            <a:rPr lang="en-US" sz="3200" b="1" kern="1200" dirty="0" err="1" smtClean="0"/>
            <a:t>trường</a:t>
          </a:r>
          <a:r>
            <a:rPr lang="en-US" sz="3200" b="1" kern="1200" dirty="0" smtClean="0"/>
            <a:t>)</a:t>
          </a:r>
          <a:endParaRPr lang="en-US" sz="3200" b="1" kern="1200" dirty="0"/>
        </a:p>
      </dsp:txBody>
      <dsp:txXfrm>
        <a:off x="1108768" y="3435492"/>
        <a:ext cx="3047504" cy="22818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75670B-733B-41F6-AB5E-10650CC4CDB4}">
      <dsp:nvSpPr>
        <dsp:cNvPr id="0" name=""/>
        <dsp:cNvSpPr/>
      </dsp:nvSpPr>
      <dsp:spPr>
        <a:xfrm>
          <a:off x="0" y="21185"/>
          <a:ext cx="9939726" cy="14155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Là </a:t>
          </a:r>
          <a:r>
            <a:rPr lang="en-US" sz="3200" kern="1200" dirty="0" err="1" smtClean="0"/>
            <a:t>QG</a:t>
          </a:r>
          <a:r>
            <a:rPr lang="en-US" sz="3200" kern="1200" dirty="0" smtClean="0"/>
            <a:t>: </a:t>
          </a:r>
          <a:r>
            <a:rPr lang="en-US" sz="3200" kern="1200" dirty="0" err="1" smtClean="0"/>
            <a:t>ven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biển</a:t>
          </a:r>
          <a:r>
            <a:rPr lang="en-US" sz="3200" kern="1200" dirty="0" smtClean="0"/>
            <a:t>, </a:t>
          </a:r>
          <a:r>
            <a:rPr lang="en-US" sz="3200" kern="1200" dirty="0" err="1" smtClean="0"/>
            <a:t>thi</a:t>
          </a:r>
          <a:r>
            <a:rPr lang="en-US" sz="3200" kern="1200" dirty="0" smtClean="0"/>
            <a:t>̣ </a:t>
          </a:r>
          <a:r>
            <a:rPr lang="en-US" sz="3200" kern="1200" dirty="0" err="1" smtClean="0"/>
            <a:t>trường</a:t>
          </a:r>
          <a:r>
            <a:rPr lang="en-US" sz="3200" kern="1200" dirty="0" smtClean="0"/>
            <a:t>, </a:t>
          </a:r>
          <a:r>
            <a:rPr lang="en-US" sz="3200" kern="1200" dirty="0" err="1" smtClean="0"/>
            <a:t>treo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cơ</a:t>
          </a:r>
          <a:r>
            <a:rPr lang="en-US" sz="3200" kern="1200" dirty="0" smtClean="0"/>
            <a:t>̀; </a:t>
          </a:r>
          <a:r>
            <a:rPr lang="en-US" sz="3200" kern="1200" dirty="0" err="1" smtClean="0"/>
            <a:t>KNXK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đứng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thư</a:t>
          </a:r>
          <a:r>
            <a:rPr lang="en-US" sz="3200" kern="1200" dirty="0" smtClean="0"/>
            <a:t>́ 3, </a:t>
          </a:r>
          <a:r>
            <a:rPr lang="en-US" sz="3200" kern="1200" dirty="0" err="1" smtClean="0"/>
            <a:t>SLKT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đứng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thư</a:t>
          </a:r>
          <a:r>
            <a:rPr lang="en-US" sz="3200" kern="1200" dirty="0" smtClean="0"/>
            <a:t>́ 7 </a:t>
          </a:r>
          <a:r>
            <a:rPr lang="en-US" sz="3200" kern="1200" dirty="0" err="1" smtClean="0"/>
            <a:t>toàn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cầu</a:t>
          </a:r>
          <a:endParaRPr lang="en-US" sz="3200" kern="1200" dirty="0"/>
        </a:p>
      </dsp:txBody>
      <dsp:txXfrm>
        <a:off x="69102" y="90287"/>
        <a:ext cx="9801522" cy="1277354"/>
      </dsp:txXfrm>
    </dsp:sp>
    <dsp:sp modelId="{783BD88E-7CC1-42E4-9A3F-AE3E66C19170}">
      <dsp:nvSpPr>
        <dsp:cNvPr id="0" name=""/>
        <dsp:cNvSpPr/>
      </dsp:nvSpPr>
      <dsp:spPr>
        <a:xfrm>
          <a:off x="0" y="1517383"/>
          <a:ext cx="9939726" cy="13615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Tham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gia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UNCLOS</a:t>
          </a:r>
          <a:r>
            <a:rPr lang="en-US" sz="3200" kern="1200" dirty="0" smtClean="0"/>
            <a:t> 1982, FAO, </a:t>
          </a:r>
          <a:r>
            <a:rPr lang="en-US" sz="3200" kern="1200" dirty="0" err="1" smtClean="0"/>
            <a:t>UNFSA</a:t>
          </a:r>
          <a:r>
            <a:rPr lang="en-US" sz="3200" kern="1200" dirty="0" smtClean="0"/>
            <a:t>, WTO, </a:t>
          </a:r>
          <a:r>
            <a:rPr lang="en-US" sz="3200" kern="1200" dirty="0" err="1" smtClean="0"/>
            <a:t>WCPFC</a:t>
          </a:r>
          <a:r>
            <a:rPr lang="en-US" sz="3200" kern="1200" dirty="0" smtClean="0"/>
            <a:t>, </a:t>
          </a:r>
          <a:r>
            <a:rPr lang="en-US" sz="3200" kern="1200" dirty="0" err="1" smtClean="0"/>
            <a:t>PSMA</a:t>
          </a:r>
          <a:r>
            <a:rPr lang="en-US" sz="3200" kern="1200" dirty="0" smtClean="0"/>
            <a:t>, </a:t>
          </a:r>
          <a:r>
            <a:rPr lang="en-US" sz="3200" kern="1200" dirty="0" err="1" smtClean="0"/>
            <a:t>IPOA-IUU</a:t>
          </a:r>
          <a:r>
            <a:rPr lang="en-US" sz="3200" kern="1200" dirty="0" smtClean="0"/>
            <a:t>, AN-</a:t>
          </a:r>
          <a:r>
            <a:rPr lang="en-US" sz="3200" kern="1200" dirty="0" err="1" smtClean="0"/>
            <a:t>IUU</a:t>
          </a:r>
          <a:r>
            <a:rPr lang="en-US" sz="3200" kern="1200" dirty="0" smtClean="0"/>
            <a:t>, </a:t>
          </a:r>
          <a:r>
            <a:rPr lang="en-US" sz="3200" kern="1200" dirty="0" err="1" smtClean="0"/>
            <a:t>RPOA-IUU</a:t>
          </a:r>
          <a:r>
            <a:rPr lang="en-US" sz="3200" kern="1200" dirty="0" smtClean="0"/>
            <a:t>,...</a:t>
          </a:r>
          <a:endParaRPr lang="en-US" sz="3200" kern="1200" dirty="0"/>
        </a:p>
      </dsp:txBody>
      <dsp:txXfrm>
        <a:off x="66467" y="1583850"/>
        <a:ext cx="9806792" cy="1228656"/>
      </dsp:txXfrm>
    </dsp:sp>
    <dsp:sp modelId="{A383E1E5-4F5A-4F1F-9889-1705D96FB7B0}">
      <dsp:nvSpPr>
        <dsp:cNvPr id="0" name=""/>
        <dsp:cNvSpPr/>
      </dsp:nvSpPr>
      <dsp:spPr>
        <a:xfrm>
          <a:off x="0" y="2959614"/>
          <a:ext cx="9939726" cy="12607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Pháp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luật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đảm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bảo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chống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IUUF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va</a:t>
          </a:r>
          <a:r>
            <a:rPr lang="en-US" sz="3200" kern="1200" dirty="0" smtClean="0"/>
            <a:t>̀ </a:t>
          </a:r>
          <a:r>
            <a:rPr lang="en-US" sz="3200" kern="1200" dirty="0" err="1" smtClean="0"/>
            <a:t>phát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triển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bền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vững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nghê</a:t>
          </a:r>
          <a:r>
            <a:rPr lang="en-US" sz="3200" kern="1200" dirty="0" smtClean="0"/>
            <a:t>̀ cá; </a:t>
          </a:r>
          <a:r>
            <a:rPr lang="en-US" sz="3200" kern="1200" dirty="0" err="1" smtClean="0"/>
            <a:t>phu</a:t>
          </a:r>
          <a:r>
            <a:rPr lang="en-US" sz="3200" kern="1200" dirty="0" smtClean="0"/>
            <a:t>̀ </a:t>
          </a:r>
          <a:r>
            <a:rPr lang="en-US" sz="3200" kern="1200" dirty="0" err="1" smtClean="0"/>
            <a:t>hợp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quy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định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chống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IUUF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thê</a:t>
          </a:r>
          <a:r>
            <a:rPr lang="en-US" sz="3200" kern="1200" dirty="0" smtClean="0"/>
            <a:t>́ </a:t>
          </a:r>
          <a:r>
            <a:rPr lang="en-US" sz="3200" kern="1200" dirty="0" err="1" smtClean="0"/>
            <a:t>giới</a:t>
          </a:r>
          <a:endParaRPr lang="en-US" sz="3200" kern="1200" dirty="0"/>
        </a:p>
      </dsp:txBody>
      <dsp:txXfrm>
        <a:off x="61547" y="3021161"/>
        <a:ext cx="9816632" cy="1137693"/>
      </dsp:txXfrm>
    </dsp:sp>
    <dsp:sp modelId="{8420CFD7-8048-4EF2-978F-EC885BAD7241}">
      <dsp:nvSpPr>
        <dsp:cNvPr id="0" name=""/>
        <dsp:cNvSpPr/>
      </dsp:nvSpPr>
      <dsp:spPr>
        <a:xfrm>
          <a:off x="0" y="4301042"/>
          <a:ext cx="9939726" cy="17567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Biện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pháp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chống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IUUF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đồng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bô</a:t>
          </a:r>
          <a:r>
            <a:rPr lang="en-US" sz="3200" kern="1200" dirty="0" smtClean="0"/>
            <a:t>̣, </a:t>
          </a:r>
          <a:r>
            <a:rPr lang="en-US" sz="3200" kern="1200" dirty="0" err="1" smtClean="0"/>
            <a:t>nhất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quán</a:t>
          </a:r>
          <a:r>
            <a:rPr lang="en-US" sz="3200" kern="1200" dirty="0" smtClean="0"/>
            <a:t>; chỉ </a:t>
          </a:r>
          <a:r>
            <a:rPr lang="en-US" sz="3200" kern="1200" dirty="0" err="1" smtClean="0"/>
            <a:t>đạo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thông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suốt</a:t>
          </a:r>
          <a:r>
            <a:rPr lang="en-US" sz="3200" kern="1200" dirty="0" smtClean="0"/>
            <a:t>, </a:t>
          </a:r>
          <a:r>
            <a:rPr lang="en-US" sz="3200" kern="1200" dirty="0" err="1" smtClean="0"/>
            <a:t>phân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định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trách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nhiệm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ro</a:t>
          </a:r>
          <a:r>
            <a:rPr lang="en-US" sz="3200" kern="1200" dirty="0" smtClean="0"/>
            <a:t>̃ </a:t>
          </a:r>
          <a:r>
            <a:rPr lang="en-US" sz="3200" kern="1200" dirty="0" err="1" smtClean="0"/>
            <a:t>ràng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trong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toàn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hê</a:t>
          </a:r>
          <a:r>
            <a:rPr lang="en-US" sz="3200" kern="1200" dirty="0" smtClean="0"/>
            <a:t>̣ </a:t>
          </a:r>
          <a:r>
            <a:rPr lang="en-US" sz="3200" kern="1200" dirty="0" err="1" smtClean="0"/>
            <a:t>thống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chính</a:t>
          </a:r>
          <a:r>
            <a:rPr lang="en-US" sz="3200" kern="1200" dirty="0" smtClean="0"/>
            <a:t> trị; </a:t>
          </a:r>
          <a:r>
            <a:rPr lang="en-US" sz="3200" kern="1200" dirty="0" err="1" smtClean="0"/>
            <a:t>Thư</a:t>
          </a:r>
          <a:r>
            <a:rPr lang="en-US" sz="3200" kern="1200" dirty="0" smtClean="0"/>
            <a:t>́ 3 </a:t>
          </a:r>
          <a:r>
            <a:rPr lang="en-US" sz="3200" kern="1200" dirty="0" err="1" smtClean="0"/>
            <a:t>hàng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tuần</a:t>
          </a:r>
          <a:r>
            <a:rPr lang="en-US" sz="3200" kern="1200" dirty="0" smtClean="0"/>
            <a:t> Thủ </a:t>
          </a:r>
          <a:r>
            <a:rPr lang="en-US" sz="3200" kern="1200" dirty="0" err="1" smtClean="0"/>
            <a:t>tướng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họp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BCĐ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QG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vê</a:t>
          </a:r>
          <a:r>
            <a:rPr lang="en-US" sz="3200" kern="1200" dirty="0" smtClean="0"/>
            <a:t>̀ </a:t>
          </a:r>
          <a:r>
            <a:rPr lang="en-US" sz="3200" kern="1200" dirty="0" err="1" smtClean="0"/>
            <a:t>IUU</a:t>
          </a:r>
          <a:endParaRPr lang="en-US" sz="3200" kern="1200" dirty="0"/>
        </a:p>
      </dsp:txBody>
      <dsp:txXfrm>
        <a:off x="85758" y="4386800"/>
        <a:ext cx="9768210" cy="15852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FB02F2-81E7-48EE-9AF5-2DA197030395}">
      <dsp:nvSpPr>
        <dsp:cNvPr id="0" name=""/>
        <dsp:cNvSpPr/>
      </dsp:nvSpPr>
      <dsp:spPr>
        <a:xfrm>
          <a:off x="-6870929" y="-1050985"/>
          <a:ext cx="8180953" cy="8180953"/>
        </a:xfrm>
        <a:prstGeom prst="blockArc">
          <a:avLst>
            <a:gd name="adj1" fmla="val 18900000"/>
            <a:gd name="adj2" fmla="val 2700000"/>
            <a:gd name="adj3" fmla="val 264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60F763-2DA7-491C-9B6D-121A2421170E}">
      <dsp:nvSpPr>
        <dsp:cNvPr id="0" name=""/>
        <dsp:cNvSpPr/>
      </dsp:nvSpPr>
      <dsp:spPr>
        <a:xfrm>
          <a:off x="843762" y="607898"/>
          <a:ext cx="9012073" cy="12157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5039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Hê</a:t>
          </a:r>
          <a:r>
            <a:rPr lang="en-US" sz="3200" kern="1200" dirty="0" smtClean="0"/>
            <a:t>̣ </a:t>
          </a:r>
          <a:r>
            <a:rPr lang="en-US" sz="3200" kern="1200" dirty="0" err="1" smtClean="0"/>
            <a:t>thống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đăng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ky</a:t>
          </a:r>
          <a:r>
            <a:rPr lang="en-US" sz="3200" kern="1200" dirty="0" smtClean="0"/>
            <a:t>́, </a:t>
          </a:r>
          <a:r>
            <a:rPr lang="en-US" sz="3200" kern="1200" dirty="0" err="1" smtClean="0"/>
            <a:t>cấp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phép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khai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thác</a:t>
          </a:r>
          <a:r>
            <a:rPr lang="en-US" sz="3200" kern="1200" dirty="0" smtClean="0"/>
            <a:t>  </a:t>
          </a:r>
          <a:r>
            <a:rPr lang="en-US" sz="3200" kern="1200" dirty="0" err="1" smtClean="0"/>
            <a:t>được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thực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hiện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đồng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bô</a:t>
          </a:r>
          <a:r>
            <a:rPr lang="en-US" sz="3200" kern="1200" dirty="0" smtClean="0"/>
            <a:t>̣ </a:t>
          </a:r>
          <a:r>
            <a:rPr lang="en-US" sz="3200" kern="1200" dirty="0" err="1" smtClean="0"/>
            <a:t>trên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CSDL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quốc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gia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VNFishbase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liên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thống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với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CSDL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dân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cư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QG</a:t>
          </a:r>
          <a:endParaRPr lang="en-US" sz="3200" kern="1200" dirty="0"/>
        </a:p>
      </dsp:txBody>
      <dsp:txXfrm>
        <a:off x="843762" y="607898"/>
        <a:ext cx="9012073" cy="1215796"/>
      </dsp:txXfrm>
    </dsp:sp>
    <dsp:sp modelId="{A4C1438E-33F0-47C5-85E5-79B17B677EA9}">
      <dsp:nvSpPr>
        <dsp:cNvPr id="0" name=""/>
        <dsp:cNvSpPr/>
      </dsp:nvSpPr>
      <dsp:spPr>
        <a:xfrm>
          <a:off x="83889" y="455923"/>
          <a:ext cx="1519745" cy="15197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7ADA3B-6DA8-4E32-BDB5-D6F5A79C204A}">
      <dsp:nvSpPr>
        <dsp:cNvPr id="0" name=""/>
        <dsp:cNvSpPr/>
      </dsp:nvSpPr>
      <dsp:spPr>
        <a:xfrm>
          <a:off x="1285704" y="2431593"/>
          <a:ext cx="8570131" cy="12157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5039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Kiểm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soát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chặt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che</a:t>
          </a:r>
          <a:r>
            <a:rPr lang="en-US" sz="3200" kern="1200" dirty="0" smtClean="0"/>
            <a:t>̃ </a:t>
          </a:r>
          <a:r>
            <a:rPr lang="en-US" sz="3200" kern="1200" dirty="0" err="1" smtClean="0"/>
            <a:t>tàu</a:t>
          </a:r>
          <a:r>
            <a:rPr lang="en-US" sz="3200" kern="1200" dirty="0" smtClean="0"/>
            <a:t> cá </a:t>
          </a:r>
          <a:r>
            <a:rPr lang="en-US" sz="3200" kern="1200" dirty="0" err="1" smtClean="0"/>
            <a:t>va</a:t>
          </a:r>
          <a:r>
            <a:rPr lang="en-US" sz="3200" kern="1200" dirty="0" smtClean="0"/>
            <a:t>̀ </a:t>
          </a:r>
          <a:r>
            <a:rPr lang="en-US" sz="3200" kern="1200" dirty="0" err="1" smtClean="0"/>
            <a:t>ngư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dân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tại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cộng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đồng</a:t>
          </a:r>
          <a:r>
            <a:rPr lang="en-US" sz="3200" kern="1200" dirty="0" smtClean="0"/>
            <a:t>, </a:t>
          </a:r>
          <a:r>
            <a:rPr lang="en-US" sz="3200" kern="1200" dirty="0" err="1" smtClean="0"/>
            <a:t>xuất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nhập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bến</a:t>
          </a:r>
          <a:r>
            <a:rPr lang="en-US" sz="3200" kern="1200" dirty="0" smtClean="0"/>
            <a:t>, </a:t>
          </a:r>
          <a:r>
            <a:rPr lang="en-US" sz="3200" kern="1200" dirty="0" err="1" smtClean="0"/>
            <a:t>đánh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dấu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tàu</a:t>
          </a:r>
          <a:r>
            <a:rPr lang="en-US" sz="3200" kern="1200" dirty="0" smtClean="0"/>
            <a:t> cá </a:t>
          </a:r>
          <a:r>
            <a:rPr lang="en-US" sz="3200" kern="1200" dirty="0" err="1" smtClean="0"/>
            <a:t>hoạt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động</a:t>
          </a:r>
          <a:r>
            <a:rPr lang="en-US" sz="3200" kern="1200" dirty="0" smtClean="0"/>
            <a:t> ở </a:t>
          </a:r>
          <a:r>
            <a:rPr lang="en-US" sz="3200" kern="1200" dirty="0" err="1" smtClean="0"/>
            <a:t>các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vùng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biển</a:t>
          </a:r>
          <a:endParaRPr lang="en-US" sz="3200" kern="1200" dirty="0"/>
        </a:p>
      </dsp:txBody>
      <dsp:txXfrm>
        <a:off x="1285704" y="2431593"/>
        <a:ext cx="8570131" cy="1215796"/>
      </dsp:txXfrm>
    </dsp:sp>
    <dsp:sp modelId="{0F61DD13-DA17-4FE7-8467-DCDC1502CAE8}">
      <dsp:nvSpPr>
        <dsp:cNvPr id="0" name=""/>
        <dsp:cNvSpPr/>
      </dsp:nvSpPr>
      <dsp:spPr>
        <a:xfrm>
          <a:off x="525832" y="2279618"/>
          <a:ext cx="1519745" cy="15197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48C75E-2457-4B08-BF67-A40336ED6022}">
      <dsp:nvSpPr>
        <dsp:cNvPr id="0" name=""/>
        <dsp:cNvSpPr/>
      </dsp:nvSpPr>
      <dsp:spPr>
        <a:xfrm>
          <a:off x="843762" y="4255288"/>
          <a:ext cx="9012073" cy="12157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5039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Giám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sát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hành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trình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tàu</a:t>
          </a:r>
          <a:r>
            <a:rPr lang="en-US" sz="3200" kern="1200" dirty="0" smtClean="0"/>
            <a:t> cá </a:t>
          </a:r>
          <a:r>
            <a:rPr lang="en-US" sz="3200" kern="1200" dirty="0" err="1" smtClean="0"/>
            <a:t>trên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biển</a:t>
          </a:r>
          <a:r>
            <a:rPr lang="en-US" sz="3200" kern="1200" dirty="0" smtClean="0"/>
            <a:t>, </a:t>
          </a:r>
          <a:r>
            <a:rPr lang="en-US" sz="3200" kern="1200" dirty="0" err="1" smtClean="0"/>
            <a:t>thực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hiện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nhật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ky</a:t>
          </a:r>
          <a:r>
            <a:rPr lang="en-US" sz="3200" kern="1200" dirty="0" smtClean="0"/>
            <a:t>́ </a:t>
          </a:r>
          <a:r>
            <a:rPr lang="en-US" sz="3200" kern="1200" dirty="0" err="1" smtClean="0"/>
            <a:t>điện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tư</a:t>
          </a:r>
          <a:r>
            <a:rPr lang="en-US" sz="3200" kern="1200" dirty="0" smtClean="0"/>
            <a:t>̉, </a:t>
          </a:r>
          <a:r>
            <a:rPr lang="en-US" sz="3200" kern="1200" dirty="0" err="1" smtClean="0"/>
            <a:t>truy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xuất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nguồn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gốc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điện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tư</a:t>
          </a:r>
          <a:r>
            <a:rPr lang="en-US" sz="3200" kern="1200" dirty="0" smtClean="0"/>
            <a:t>̉</a:t>
          </a:r>
          <a:endParaRPr lang="en-US" sz="3200" kern="1200" dirty="0"/>
        </a:p>
      </dsp:txBody>
      <dsp:txXfrm>
        <a:off x="843762" y="4255288"/>
        <a:ext cx="9012073" cy="1215796"/>
      </dsp:txXfrm>
    </dsp:sp>
    <dsp:sp modelId="{57C83C08-67E7-4FD3-A33F-6379504165DA}">
      <dsp:nvSpPr>
        <dsp:cNvPr id="0" name=""/>
        <dsp:cNvSpPr/>
      </dsp:nvSpPr>
      <dsp:spPr>
        <a:xfrm>
          <a:off x="83889" y="4103313"/>
          <a:ext cx="1519745" cy="15197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ABD68D-F924-4ECC-B1B7-AB6D51B5C14E}">
      <dsp:nvSpPr>
        <dsp:cNvPr id="0" name=""/>
        <dsp:cNvSpPr/>
      </dsp:nvSpPr>
      <dsp:spPr>
        <a:xfrm>
          <a:off x="0" y="360191"/>
          <a:ext cx="10454556" cy="2585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/>
            <a:t>Hê</a:t>
          </a:r>
          <a:r>
            <a:rPr lang="en-US" sz="3600" kern="1200" dirty="0" smtClean="0"/>
            <a:t>̣ </a:t>
          </a:r>
          <a:r>
            <a:rPr lang="en-US" sz="3600" kern="1200" dirty="0" err="1" smtClean="0"/>
            <a:t>thống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cơ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sơ</a:t>
          </a:r>
          <a:r>
            <a:rPr lang="en-US" sz="3600" kern="1200" dirty="0" smtClean="0"/>
            <a:t>̉ </a:t>
          </a:r>
          <a:r>
            <a:rPr lang="en-US" sz="3600" kern="1200" dirty="0" err="1" smtClean="0"/>
            <a:t>dư</a:t>
          </a:r>
          <a:r>
            <a:rPr lang="en-US" sz="3600" kern="1200" dirty="0" smtClean="0"/>
            <a:t>̃ </a:t>
          </a:r>
          <a:r>
            <a:rPr lang="en-US" sz="3600" kern="1200" dirty="0" err="1" smtClean="0"/>
            <a:t>liệu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liên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thông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toàn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trình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đảm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bảo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quản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ly</a:t>
          </a:r>
          <a:r>
            <a:rPr lang="en-US" sz="3600" kern="1200" dirty="0" smtClean="0"/>
            <a:t>́ </a:t>
          </a:r>
          <a:r>
            <a:rPr lang="en-US" sz="3600" kern="1200" dirty="0" err="1" smtClean="0"/>
            <a:t>toàn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trình</a:t>
          </a:r>
          <a:r>
            <a:rPr lang="en-US" sz="3600" kern="1200" dirty="0" smtClean="0"/>
            <a:t>, </a:t>
          </a:r>
          <a:r>
            <a:rPr lang="en-US" sz="3600" kern="1200" dirty="0" err="1" smtClean="0"/>
            <a:t>truy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xuất</a:t>
          </a:r>
          <a:r>
            <a:rPr lang="en-US" sz="3600" kern="1200" dirty="0" smtClean="0"/>
            <a:t> minh </a:t>
          </a:r>
          <a:r>
            <a:rPr lang="en-US" sz="3600" kern="1200" dirty="0" err="1" smtClean="0"/>
            <a:t>bạch</a:t>
          </a:r>
          <a:r>
            <a:rPr lang="en-US" sz="3600" kern="1200" dirty="0" smtClean="0"/>
            <a:t>, </a:t>
          </a:r>
          <a:r>
            <a:rPr lang="en-US" sz="3600" kern="1200" dirty="0" err="1" smtClean="0"/>
            <a:t>không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thê</a:t>
          </a:r>
          <a:r>
            <a:rPr lang="en-US" sz="3600" kern="1200" dirty="0" smtClean="0"/>
            <a:t>̉ </a:t>
          </a:r>
          <a:r>
            <a:rPr lang="en-US" sz="3600" kern="1200" dirty="0" err="1" smtClean="0"/>
            <a:t>gian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lận</a:t>
          </a:r>
          <a:r>
            <a:rPr lang="en-US" sz="3600" kern="1200" dirty="0" smtClean="0"/>
            <a:t>, </a:t>
          </a:r>
          <a:r>
            <a:rPr lang="en-US" sz="3600" kern="1200" dirty="0" err="1" smtClean="0"/>
            <a:t>sẵn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sáng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kết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nối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hê</a:t>
          </a:r>
          <a:r>
            <a:rPr lang="en-US" sz="3600" kern="1200" dirty="0" smtClean="0"/>
            <a:t>̣ </a:t>
          </a:r>
          <a:r>
            <a:rPr lang="en-US" sz="3600" kern="1200" dirty="0" err="1" smtClean="0"/>
            <a:t>thống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truy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xuất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nguồn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gốc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quốc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tê</a:t>
          </a:r>
          <a:r>
            <a:rPr lang="en-US" sz="3600" kern="1200" dirty="0" smtClean="0"/>
            <a:t>́: CATCH </a:t>
          </a:r>
          <a:r>
            <a:rPr lang="en-US" sz="3600" kern="1200" dirty="0" err="1" smtClean="0"/>
            <a:t>của</a:t>
          </a:r>
          <a:r>
            <a:rPr lang="en-US" sz="3600" kern="1200" dirty="0" smtClean="0"/>
            <a:t> EU, CDS </a:t>
          </a:r>
          <a:r>
            <a:rPr lang="en-US" sz="3600" kern="1200" dirty="0" err="1" smtClean="0"/>
            <a:t>của</a:t>
          </a:r>
          <a:r>
            <a:rPr lang="en-US" sz="3600" kern="1200" dirty="0" smtClean="0"/>
            <a:t> FAO,...</a:t>
          </a:r>
          <a:endParaRPr lang="en-US" sz="3600" kern="1200" dirty="0"/>
        </a:p>
      </dsp:txBody>
      <dsp:txXfrm>
        <a:off x="126223" y="486414"/>
        <a:ext cx="10202110" cy="2333254"/>
      </dsp:txXfrm>
    </dsp:sp>
    <dsp:sp modelId="{B6587E7E-D38F-4ECB-B361-3C92BC26C176}">
      <dsp:nvSpPr>
        <dsp:cNvPr id="0" name=""/>
        <dsp:cNvSpPr/>
      </dsp:nvSpPr>
      <dsp:spPr>
        <a:xfrm>
          <a:off x="0" y="3133091"/>
          <a:ext cx="10454556" cy="2585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/>
            <a:t>Hê</a:t>
          </a:r>
          <a:r>
            <a:rPr lang="en-US" sz="3600" kern="1200" dirty="0" smtClean="0"/>
            <a:t>̣ </a:t>
          </a:r>
          <a:r>
            <a:rPr lang="en-US" sz="3600" kern="1200" dirty="0" err="1" smtClean="0"/>
            <a:t>thống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CSDL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kết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nối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một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cửa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quốc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gia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kiểm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soát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thủy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sản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khai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thác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nhập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khẩu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vào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Việt</a:t>
          </a:r>
          <a:r>
            <a:rPr lang="en-US" sz="3600" kern="1200" dirty="0" smtClean="0"/>
            <a:t> Nam </a:t>
          </a:r>
          <a:r>
            <a:rPr lang="en-US" sz="3600" kern="1200" dirty="0" err="1" smtClean="0"/>
            <a:t>theo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PSMA</a:t>
          </a:r>
          <a:r>
            <a:rPr lang="en-US" sz="3600" kern="1200" dirty="0" smtClean="0"/>
            <a:t>, </a:t>
          </a:r>
          <a:r>
            <a:rPr lang="en-US" sz="3600" kern="1200" dirty="0" err="1" smtClean="0"/>
            <a:t>bằng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tàu</a:t>
          </a:r>
          <a:r>
            <a:rPr lang="en-US" sz="3600" kern="1200" dirty="0" smtClean="0"/>
            <a:t> container</a:t>
          </a:r>
          <a:endParaRPr lang="en-US" sz="3600" kern="1200" dirty="0"/>
        </a:p>
      </dsp:txBody>
      <dsp:txXfrm>
        <a:off x="126223" y="3259314"/>
        <a:ext cx="10202110" cy="233325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FBF1B7-97BF-457E-B3F0-7AECBB66D8A9}">
      <dsp:nvSpPr>
        <dsp:cNvPr id="0" name=""/>
        <dsp:cNvSpPr/>
      </dsp:nvSpPr>
      <dsp:spPr>
        <a:xfrm>
          <a:off x="0" y="51716"/>
          <a:ext cx="10454556" cy="19246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err="1" smtClean="0"/>
            <a:t>Thực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hiện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đồng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bô</a:t>
          </a:r>
          <a:r>
            <a:rPr lang="en-US" sz="3500" kern="1200" dirty="0" smtClean="0"/>
            <a:t>̣ </a:t>
          </a:r>
          <a:r>
            <a:rPr lang="en-US" sz="3500" kern="1200" dirty="0" err="1" smtClean="0"/>
            <a:t>biện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pháp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ngăn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chặn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hành</a:t>
          </a:r>
          <a:r>
            <a:rPr lang="en-US" sz="3500" kern="1200" dirty="0" smtClean="0"/>
            <a:t> vi </a:t>
          </a:r>
          <a:r>
            <a:rPr lang="en-US" sz="3500" kern="1200" dirty="0" err="1" smtClean="0"/>
            <a:t>IUUF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tư</a:t>
          </a:r>
          <a:r>
            <a:rPr lang="en-US" sz="3500" kern="1200" dirty="0" smtClean="0"/>
            <a:t>̀ </a:t>
          </a:r>
          <a:r>
            <a:rPr lang="en-US" sz="3500" kern="1200" dirty="0" err="1" smtClean="0"/>
            <a:t>cộng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đồng</a:t>
          </a:r>
          <a:r>
            <a:rPr lang="en-US" sz="3500" kern="1200" dirty="0" smtClean="0"/>
            <a:t>, </a:t>
          </a:r>
          <a:r>
            <a:rPr lang="en-US" sz="3500" kern="1200" dirty="0" err="1" smtClean="0"/>
            <a:t>xuất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cảng</a:t>
          </a:r>
          <a:r>
            <a:rPr lang="en-US" sz="3500" kern="1200" dirty="0" smtClean="0"/>
            <a:t>, </a:t>
          </a:r>
          <a:r>
            <a:rPr lang="en-US" sz="3500" kern="1200" dirty="0" err="1" smtClean="0"/>
            <a:t>trạm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biên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phòng</a:t>
          </a:r>
          <a:r>
            <a:rPr lang="en-US" sz="3500" kern="1200" dirty="0" smtClean="0"/>
            <a:t>, </a:t>
          </a:r>
          <a:r>
            <a:rPr lang="en-US" sz="3500" kern="1200" dirty="0" err="1" smtClean="0"/>
            <a:t>trên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biển</a:t>
          </a:r>
          <a:r>
            <a:rPr lang="en-US" sz="3500" kern="1200" dirty="0" smtClean="0"/>
            <a:t>, </a:t>
          </a:r>
          <a:r>
            <a:rPr lang="en-US" sz="3500" kern="1200" dirty="0" err="1" smtClean="0"/>
            <a:t>vùng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biển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giáp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ranh</a:t>
          </a:r>
          <a:r>
            <a:rPr lang="en-US" sz="3500" kern="1200" dirty="0" smtClean="0"/>
            <a:t>  &gt;&gt;&gt; </a:t>
          </a:r>
          <a:r>
            <a:rPr lang="en-US" sz="3500" kern="1200" dirty="0" err="1" smtClean="0"/>
            <a:t>tàu</a:t>
          </a:r>
          <a:r>
            <a:rPr lang="en-US" sz="3500" kern="1200" dirty="0" smtClean="0"/>
            <a:t> vi </a:t>
          </a:r>
          <a:r>
            <a:rPr lang="en-US" sz="3500" kern="1200" dirty="0" err="1" smtClean="0"/>
            <a:t>phạm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IUUF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giảm</a:t>
          </a:r>
          <a:endParaRPr lang="en-US" sz="3500" kern="1200" dirty="0"/>
        </a:p>
      </dsp:txBody>
      <dsp:txXfrm>
        <a:off x="93954" y="145670"/>
        <a:ext cx="10266648" cy="1736741"/>
      </dsp:txXfrm>
    </dsp:sp>
    <dsp:sp modelId="{69ABD68D-F924-4ECC-B1B7-AB6D51B5C14E}">
      <dsp:nvSpPr>
        <dsp:cNvPr id="0" name=""/>
        <dsp:cNvSpPr/>
      </dsp:nvSpPr>
      <dsp:spPr>
        <a:xfrm>
          <a:off x="0" y="2077166"/>
          <a:ext cx="10454556" cy="19246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/>
            <a:t>Hành</a:t>
          </a:r>
          <a:r>
            <a:rPr lang="en-US" sz="3600" kern="1200" dirty="0" smtClean="0"/>
            <a:t> vi vi </a:t>
          </a:r>
          <a:r>
            <a:rPr lang="en-US" sz="3600" kern="1200" dirty="0" err="1" smtClean="0"/>
            <a:t>phạm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IUUF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được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xư</a:t>
          </a:r>
          <a:r>
            <a:rPr lang="en-US" sz="3600" kern="1200" dirty="0" smtClean="0"/>
            <a:t>̉ </a:t>
          </a:r>
          <a:r>
            <a:rPr lang="en-US" sz="3600" kern="1200" dirty="0" err="1" smtClean="0"/>
            <a:t>ly</a:t>
          </a:r>
          <a:r>
            <a:rPr lang="en-US" sz="3600" kern="1200" dirty="0" smtClean="0"/>
            <a:t>́ </a:t>
          </a:r>
          <a:r>
            <a:rPr lang="en-US" sz="3600" kern="1200" dirty="0" err="1" smtClean="0"/>
            <a:t>hành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chính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va</a:t>
          </a:r>
          <a:r>
            <a:rPr lang="en-US" sz="3600" kern="1200" dirty="0" smtClean="0"/>
            <a:t>̀ </a:t>
          </a:r>
          <a:r>
            <a:rPr lang="en-US" sz="3600" kern="1200" dirty="0" err="1" smtClean="0"/>
            <a:t>hình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sư</a:t>
          </a:r>
          <a:r>
            <a:rPr lang="en-US" sz="3600" kern="1200" dirty="0" smtClean="0"/>
            <a:t>̣ </a:t>
          </a:r>
          <a:r>
            <a:rPr lang="en-US" sz="3600" kern="1200" dirty="0" err="1" smtClean="0"/>
            <a:t>đảm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bảo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tính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nghiêm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khắc</a:t>
          </a:r>
          <a:endParaRPr lang="en-US" sz="3600" kern="1200" dirty="0"/>
        </a:p>
      </dsp:txBody>
      <dsp:txXfrm>
        <a:off x="93954" y="2171120"/>
        <a:ext cx="10266648" cy="1736741"/>
      </dsp:txXfrm>
    </dsp:sp>
    <dsp:sp modelId="{B6587E7E-D38F-4ECB-B361-3C92BC26C176}">
      <dsp:nvSpPr>
        <dsp:cNvPr id="0" name=""/>
        <dsp:cNvSpPr/>
      </dsp:nvSpPr>
      <dsp:spPr>
        <a:xfrm>
          <a:off x="0" y="4102616"/>
          <a:ext cx="10454556" cy="19246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/>
            <a:t>Mức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phạt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hành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chính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cao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nhất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luật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xư</a:t>
          </a:r>
          <a:r>
            <a:rPr lang="en-US" sz="3600" kern="1200" dirty="0" smtClean="0"/>
            <a:t>̉ </a:t>
          </a:r>
          <a:r>
            <a:rPr lang="en-US" sz="3600" kern="1200" dirty="0" err="1" smtClean="0"/>
            <a:t>ly</a:t>
          </a:r>
          <a:r>
            <a:rPr lang="en-US" sz="3600" kern="1200" dirty="0" smtClean="0"/>
            <a:t>́ </a:t>
          </a:r>
          <a:r>
            <a:rPr lang="en-US" sz="3600" kern="1200" dirty="0" err="1" smtClean="0"/>
            <a:t>VPHC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kết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hợp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xư</a:t>
          </a:r>
          <a:r>
            <a:rPr lang="en-US" sz="3600" kern="1200" dirty="0" smtClean="0"/>
            <a:t>̉ </a:t>
          </a:r>
          <a:r>
            <a:rPr lang="en-US" sz="3600" kern="1200" dirty="0" err="1" smtClean="0"/>
            <a:t>ly</a:t>
          </a:r>
          <a:r>
            <a:rPr lang="en-US" sz="3600" kern="1200" dirty="0" smtClean="0"/>
            <a:t>́ </a:t>
          </a:r>
          <a:r>
            <a:rPr lang="en-US" sz="3600" kern="1200" dirty="0" err="1" smtClean="0"/>
            <a:t>hình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sư</a:t>
          </a:r>
          <a:r>
            <a:rPr lang="en-US" sz="3600" kern="1200" dirty="0" smtClean="0"/>
            <a:t>̣, </a:t>
          </a:r>
          <a:r>
            <a:rPr lang="en-US" sz="3600" kern="1200" dirty="0" err="1" smtClean="0"/>
            <a:t>đảm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bảo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tính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răn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đe</a:t>
          </a:r>
          <a:r>
            <a:rPr lang="en-US" sz="3600" kern="1200" dirty="0" smtClean="0"/>
            <a:t>.</a:t>
          </a:r>
          <a:endParaRPr lang="en-US" sz="3600" kern="1200" dirty="0"/>
        </a:p>
      </dsp:txBody>
      <dsp:txXfrm>
        <a:off x="93954" y="4196570"/>
        <a:ext cx="10266648" cy="173674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FBF1B7-97BF-457E-B3F0-7AECBB66D8A9}">
      <dsp:nvSpPr>
        <dsp:cNvPr id="0" name=""/>
        <dsp:cNvSpPr/>
      </dsp:nvSpPr>
      <dsp:spPr>
        <a:xfrm>
          <a:off x="0" y="520157"/>
          <a:ext cx="10923282" cy="14630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/>
            <a:t>Định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hướng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phát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triển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nghê</a:t>
          </a:r>
          <a:r>
            <a:rPr lang="en-US" sz="3600" kern="1200" dirty="0" smtClean="0"/>
            <a:t>̀ cá có </a:t>
          </a:r>
          <a:r>
            <a:rPr lang="en-US" sz="3600" kern="1200" dirty="0" err="1" smtClean="0"/>
            <a:t>trách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nhiệm</a:t>
          </a:r>
          <a:r>
            <a:rPr lang="en-US" sz="3600" kern="1200" dirty="0" smtClean="0"/>
            <a:t>, </a:t>
          </a:r>
          <a:r>
            <a:rPr lang="en-US" sz="3600" kern="1200" dirty="0" err="1" smtClean="0"/>
            <a:t>bền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vững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thông</a:t>
          </a:r>
          <a:r>
            <a:rPr lang="en-US" sz="3600" kern="1200" dirty="0" smtClean="0"/>
            <a:t> qua </a:t>
          </a:r>
          <a:r>
            <a:rPr lang="en-US" sz="3600" kern="1200" dirty="0" err="1" smtClean="0"/>
            <a:t>giảm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khai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thác</a:t>
          </a:r>
          <a:r>
            <a:rPr lang="en-US" sz="3600" kern="1200" dirty="0" smtClean="0"/>
            <a:t>, </a:t>
          </a:r>
          <a:r>
            <a:rPr lang="en-US" sz="3600" kern="1200" dirty="0" err="1" smtClean="0"/>
            <a:t>tăng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nuôi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trồng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va</a:t>
          </a:r>
          <a:r>
            <a:rPr lang="en-US" sz="3600" kern="1200" dirty="0" smtClean="0"/>
            <a:t>̀ </a:t>
          </a:r>
          <a:r>
            <a:rPr lang="en-US" sz="3600" kern="1200" dirty="0" err="1" smtClean="0"/>
            <a:t>bảo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vê</a:t>
          </a:r>
          <a:r>
            <a:rPr lang="en-US" sz="3600" kern="1200" dirty="0" smtClean="0"/>
            <a:t>̣ </a:t>
          </a:r>
          <a:r>
            <a:rPr lang="en-US" sz="3600" kern="1200" dirty="0" err="1" smtClean="0"/>
            <a:t>nguồn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lợi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thủy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sản</a:t>
          </a:r>
          <a:endParaRPr lang="en-US" sz="3600" kern="1200" dirty="0"/>
        </a:p>
      </dsp:txBody>
      <dsp:txXfrm>
        <a:off x="71419" y="591576"/>
        <a:ext cx="10780444" cy="1320177"/>
      </dsp:txXfrm>
    </dsp:sp>
    <dsp:sp modelId="{69ABD68D-F924-4ECC-B1B7-AB6D51B5C14E}">
      <dsp:nvSpPr>
        <dsp:cNvPr id="0" name=""/>
        <dsp:cNvSpPr/>
      </dsp:nvSpPr>
      <dsp:spPr>
        <a:xfrm>
          <a:off x="0" y="1997572"/>
          <a:ext cx="10923282" cy="1471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/>
            <a:t>Duy</a:t>
          </a:r>
          <a:r>
            <a:rPr lang="en-US" sz="3600" kern="1200" dirty="0" smtClean="0"/>
            <a:t> trì </a:t>
          </a:r>
          <a:r>
            <a:rPr lang="en-US" sz="3600" kern="1200" dirty="0" err="1" smtClean="0"/>
            <a:t>chính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sách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không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đóng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mới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tàu</a:t>
          </a:r>
          <a:r>
            <a:rPr lang="en-US" sz="3600" kern="1200" dirty="0" smtClean="0"/>
            <a:t> cá, </a:t>
          </a:r>
          <a:r>
            <a:rPr lang="en-US" sz="3600" kern="1200" dirty="0" err="1" smtClean="0"/>
            <a:t>chuyển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đổi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sinh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kê</a:t>
          </a:r>
          <a:r>
            <a:rPr lang="en-US" sz="3600" kern="1200" dirty="0" smtClean="0"/>
            <a:t>́ </a:t>
          </a:r>
          <a:r>
            <a:rPr lang="en-US" sz="3600" kern="1200" dirty="0" err="1" smtClean="0"/>
            <a:t>cho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ngư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dân</a:t>
          </a:r>
          <a:endParaRPr lang="en-US" sz="3600" kern="1200" dirty="0"/>
        </a:p>
      </dsp:txBody>
      <dsp:txXfrm>
        <a:off x="71836" y="2069408"/>
        <a:ext cx="10779610" cy="1327893"/>
      </dsp:txXfrm>
    </dsp:sp>
    <dsp:sp modelId="{B6587E7E-D38F-4ECB-B361-3C92BC26C176}">
      <dsp:nvSpPr>
        <dsp:cNvPr id="0" name=""/>
        <dsp:cNvSpPr/>
      </dsp:nvSpPr>
      <dsp:spPr>
        <a:xfrm>
          <a:off x="0" y="3483538"/>
          <a:ext cx="10923282" cy="20752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/>
            <a:t>Sô</a:t>
          </a:r>
          <a:r>
            <a:rPr lang="en-US" sz="3600" kern="1200" dirty="0" smtClean="0"/>
            <a:t>́ </a:t>
          </a:r>
          <a:r>
            <a:rPr lang="en-US" sz="3600" kern="1200" dirty="0" err="1" smtClean="0"/>
            <a:t>hóa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toàn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trình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hoạt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động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khai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thác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thủy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sản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đê</a:t>
          </a:r>
          <a:r>
            <a:rPr lang="en-US" sz="3600" kern="1200" dirty="0" smtClean="0"/>
            <a:t>̉ </a:t>
          </a:r>
          <a:r>
            <a:rPr lang="en-US" sz="3600" kern="1200" dirty="0" err="1" smtClean="0"/>
            <a:t>phát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hiện</a:t>
          </a:r>
          <a:r>
            <a:rPr lang="en-US" sz="3600" kern="1200" dirty="0" smtClean="0"/>
            <a:t> vi </a:t>
          </a:r>
          <a:r>
            <a:rPr lang="en-US" sz="3600" kern="1200" dirty="0" err="1" smtClean="0"/>
            <a:t>phạm</a:t>
          </a:r>
          <a:r>
            <a:rPr lang="en-US" sz="3600" kern="1200" dirty="0" smtClean="0"/>
            <a:t>, </a:t>
          </a:r>
          <a:r>
            <a:rPr lang="en-US" sz="3600" kern="1200" dirty="0" err="1" smtClean="0"/>
            <a:t>ngăn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chặn</a:t>
          </a:r>
          <a:r>
            <a:rPr lang="en-US" sz="3600" kern="1200" dirty="0" smtClean="0"/>
            <a:t>, </a:t>
          </a:r>
          <a:r>
            <a:rPr lang="en-US" sz="3600" kern="1200" dirty="0" err="1" smtClean="0"/>
            <a:t>xư</a:t>
          </a:r>
          <a:r>
            <a:rPr lang="en-US" sz="3600" kern="1200" dirty="0" smtClean="0"/>
            <a:t>̉ </a:t>
          </a:r>
          <a:r>
            <a:rPr lang="en-US" sz="3600" kern="1200" dirty="0" err="1" smtClean="0"/>
            <a:t>ly</a:t>
          </a:r>
          <a:r>
            <a:rPr lang="en-US" sz="3600" kern="1200" dirty="0" smtClean="0"/>
            <a:t>́ </a:t>
          </a:r>
          <a:r>
            <a:rPr lang="en-US" sz="3600" kern="1200" dirty="0" err="1" smtClean="0"/>
            <a:t>kịp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thời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thủy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sản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tư</a:t>
          </a:r>
          <a:r>
            <a:rPr lang="en-US" sz="3600" kern="1200" dirty="0" smtClean="0"/>
            <a:t>̀ </a:t>
          </a:r>
          <a:r>
            <a:rPr lang="en-US" sz="3600" kern="1200" dirty="0" err="1" smtClean="0"/>
            <a:t>IUUF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không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được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lưu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thông</a:t>
          </a:r>
          <a:r>
            <a:rPr lang="en-US" sz="3600" kern="1200" dirty="0" smtClean="0"/>
            <a:t>, </a:t>
          </a:r>
          <a:r>
            <a:rPr lang="en-US" sz="3600" kern="1200" dirty="0" err="1" smtClean="0"/>
            <a:t>chê</a:t>
          </a:r>
          <a:r>
            <a:rPr lang="en-US" sz="3600" kern="1200" dirty="0" smtClean="0"/>
            <a:t>́ </a:t>
          </a:r>
          <a:r>
            <a:rPr lang="en-US" sz="3600" kern="1200" dirty="0" err="1" smtClean="0"/>
            <a:t>biến</a:t>
          </a:r>
          <a:r>
            <a:rPr lang="en-US" sz="3600" kern="1200" dirty="0" smtClean="0"/>
            <a:t>, </a:t>
          </a:r>
          <a:r>
            <a:rPr lang="en-US" sz="3600" kern="1200" dirty="0" err="1" smtClean="0"/>
            <a:t>tiêu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thu</a:t>
          </a:r>
          <a:r>
            <a:rPr lang="en-US" sz="3600" kern="1200" dirty="0" smtClean="0"/>
            <a:t>̣ </a:t>
          </a:r>
          <a:r>
            <a:rPr lang="en-US" sz="3600" kern="1200" dirty="0" err="1" smtClean="0"/>
            <a:t>tại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thi</a:t>
          </a:r>
          <a:r>
            <a:rPr lang="en-US" sz="3600" kern="1200" dirty="0" smtClean="0"/>
            <a:t>̣ </a:t>
          </a:r>
          <a:r>
            <a:rPr lang="en-US" sz="3600" kern="1200" dirty="0" err="1" smtClean="0"/>
            <a:t>trường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trong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nước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va</a:t>
          </a:r>
          <a:r>
            <a:rPr lang="en-US" sz="3600" kern="1200" dirty="0" smtClean="0"/>
            <a:t>̀ </a:t>
          </a:r>
          <a:r>
            <a:rPr lang="en-US" sz="3600" kern="1200" dirty="0" err="1" smtClean="0"/>
            <a:t>quốc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tê</a:t>
          </a:r>
          <a:r>
            <a:rPr lang="en-US" sz="3600" kern="1200" dirty="0" smtClean="0"/>
            <a:t>́</a:t>
          </a:r>
          <a:endParaRPr lang="en-US" sz="3600" kern="1200" dirty="0"/>
        </a:p>
      </dsp:txBody>
      <dsp:txXfrm>
        <a:off x="101307" y="3584845"/>
        <a:ext cx="10720668" cy="18726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070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861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029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910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020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55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808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320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12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929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336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10/22/2025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612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5982" y="1979379"/>
            <a:ext cx="11487971" cy="2387600"/>
          </a:xfrm>
        </p:spPr>
        <p:txBody>
          <a:bodyPr>
            <a:normAutofit/>
          </a:bodyPr>
          <a:lstStyle/>
          <a:p>
            <a:r>
              <a:rPr lang="en-US" sz="4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CHỐNG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KHAI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THÁC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IUU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VÀ </a:t>
            </a:r>
            <a:r>
              <a:rPr lang="en-US" sz="4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PHÁT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TRIỂN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BỀN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VỮNG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NGÀNH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THỦY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SẢN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Ở </a:t>
            </a:r>
            <a:r>
              <a:rPr lang="en-US" sz="4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VIỆT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NAM</a:t>
            </a:r>
            <a:endParaRPr lang="en-US" sz="4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5469" y="5202238"/>
            <a:ext cx="8791575" cy="1655762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CỤC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THỦY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VÀ </a:t>
            </a:r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KIỂM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</a:t>
            </a:r>
            <a:endParaRPr lang="en-US" sz="36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Hà </a:t>
            </a:r>
            <a:r>
              <a:rPr lang="en-US" sz="3600" b="1" i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Nội</a:t>
            </a:r>
            <a:r>
              <a:rPr lang="en-US" sz="3600" b="1" i="1" cap="none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600" b="1" i="1" cap="none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3600" b="1" i="1" cap="none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gày</a:t>
            </a:r>
            <a:r>
              <a:rPr lang="en-US" sz="3600" b="1" i="1" cap="none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23/10/2025</a:t>
            </a:r>
            <a:endParaRPr lang="en-US" sz="36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Chi cục thủy sản Nghệ 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679" y="110119"/>
            <a:ext cx="1837031" cy="1869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32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2491" y="412694"/>
            <a:ext cx="8791575" cy="961288"/>
          </a:xfrm>
        </p:spPr>
        <p:txBody>
          <a:bodyPr>
            <a:normAutofit/>
          </a:bodyPr>
          <a:lstStyle/>
          <a:p>
            <a:r>
              <a:rPr lang="vi-VN" sz="4400" b="1" dirty="0" smtClean="0">
                <a:solidFill>
                  <a:srgbClr val="FF0000"/>
                </a:solidFill>
              </a:rPr>
              <a:t>NỘI DUNG</a:t>
            </a:r>
            <a:endParaRPr lang="en-US" sz="4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42760264"/>
              </p:ext>
            </p:extLst>
          </p:nvPr>
        </p:nvGraphicFramePr>
        <p:xfrm>
          <a:off x="955759" y="1775401"/>
          <a:ext cx="10073685" cy="44009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hi cục thủy sản Nghệ A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5" y="1"/>
            <a:ext cx="1256497" cy="12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69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9778" y="-24275"/>
            <a:ext cx="10515600" cy="1013619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TẠI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SAO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PHẢI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CHỐNG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KHAI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THÁC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IUU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8182" y="6036657"/>
            <a:ext cx="9362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</a:p>
          <a:p>
            <a:r>
              <a:rPr lang="en-US" dirty="0" smtClean="0"/>
              <a:t>-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988654380"/>
              </p:ext>
            </p:extLst>
          </p:nvPr>
        </p:nvGraphicFramePr>
        <p:xfrm>
          <a:off x="1222388" y="894678"/>
          <a:ext cx="10111561" cy="5963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hi cục thủy sản Nghệ A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5" y="-24275"/>
            <a:ext cx="1256497" cy="12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94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592" y="108186"/>
            <a:ext cx="10515600" cy="1013619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CHỐNG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KHAI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THÁC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IUU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Ở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VIỆT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NAM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8182" y="6036657"/>
            <a:ext cx="9362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</a:p>
          <a:p>
            <a:r>
              <a:rPr lang="en-US" dirty="0" smtClean="0"/>
              <a:t>-</a:t>
            </a:r>
            <a:endParaRPr lang="en-US" dirty="0"/>
          </a:p>
        </p:txBody>
      </p:sp>
      <p:pic>
        <p:nvPicPr>
          <p:cNvPr id="5" name="Picture 2" descr="Chi cục thủy sản Nghệ 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5" y="-24275"/>
            <a:ext cx="1256497" cy="12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823206556"/>
              </p:ext>
            </p:extLst>
          </p:nvPr>
        </p:nvGraphicFramePr>
        <p:xfrm>
          <a:off x="1409592" y="779017"/>
          <a:ext cx="9939726" cy="607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8971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592" y="108186"/>
            <a:ext cx="10515600" cy="1013619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CHỐNG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KHAI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THÁC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IUU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Ở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VIỆT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NAM (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tiếp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8182" y="6036657"/>
            <a:ext cx="9362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</a:p>
          <a:p>
            <a:r>
              <a:rPr lang="en-US" dirty="0" smtClean="0"/>
              <a:t>-</a:t>
            </a:r>
            <a:endParaRPr lang="en-US" dirty="0"/>
          </a:p>
        </p:txBody>
      </p:sp>
      <p:pic>
        <p:nvPicPr>
          <p:cNvPr id="5" name="Picture 2" descr="Chi cục thủy sản Nghệ 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5" y="-24275"/>
            <a:ext cx="1256497" cy="12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47880068"/>
              </p:ext>
            </p:extLst>
          </p:nvPr>
        </p:nvGraphicFramePr>
        <p:xfrm>
          <a:off x="1409592" y="779017"/>
          <a:ext cx="9939726" cy="607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152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592" y="108186"/>
            <a:ext cx="10515600" cy="1013619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CHỐNG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KHAI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THÁC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IUU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Ở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VIỆT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NAM (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tiếp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8182" y="6036657"/>
            <a:ext cx="9362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</a:p>
          <a:p>
            <a:r>
              <a:rPr lang="en-US" dirty="0" smtClean="0"/>
              <a:t>-</a:t>
            </a:r>
            <a:endParaRPr lang="en-US" dirty="0"/>
          </a:p>
        </p:txBody>
      </p:sp>
      <p:pic>
        <p:nvPicPr>
          <p:cNvPr id="5" name="Picture 2" descr="Chi cục thủy sản Nghệ 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5" y="-24275"/>
            <a:ext cx="1256497" cy="12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785985409"/>
              </p:ext>
            </p:extLst>
          </p:nvPr>
        </p:nvGraphicFramePr>
        <p:xfrm>
          <a:off x="1409592" y="779017"/>
          <a:ext cx="10454556" cy="607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9331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592" y="108186"/>
            <a:ext cx="10515600" cy="1013619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CHỐNG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KHAI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THÁC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IUU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Ở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VIỆT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NAM (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tiếp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8182" y="6036657"/>
            <a:ext cx="9362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</a:p>
          <a:p>
            <a:r>
              <a:rPr lang="en-US" dirty="0" smtClean="0"/>
              <a:t>-</a:t>
            </a:r>
            <a:endParaRPr lang="en-US" dirty="0"/>
          </a:p>
        </p:txBody>
      </p:sp>
      <p:pic>
        <p:nvPicPr>
          <p:cNvPr id="5" name="Picture 2" descr="Chi cục thủy sản Nghệ 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5" y="-24275"/>
            <a:ext cx="1256497" cy="12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27359881"/>
              </p:ext>
            </p:extLst>
          </p:nvPr>
        </p:nvGraphicFramePr>
        <p:xfrm>
          <a:off x="1409592" y="779017"/>
          <a:ext cx="10454556" cy="607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6217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592" y="108186"/>
            <a:ext cx="10515600" cy="1013619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PHÁT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TRIỂN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BỀN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VỮNG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NGHÊ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̀ CÁ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8182" y="6036657"/>
            <a:ext cx="9362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</a:p>
          <a:p>
            <a:r>
              <a:rPr lang="en-US" dirty="0" smtClean="0"/>
              <a:t>-</a:t>
            </a:r>
            <a:endParaRPr lang="en-US" dirty="0"/>
          </a:p>
        </p:txBody>
      </p:sp>
      <p:pic>
        <p:nvPicPr>
          <p:cNvPr id="5" name="Picture 2" descr="Chi cục thủy sản Nghệ 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5" y="-24275"/>
            <a:ext cx="1256497" cy="12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599908008"/>
              </p:ext>
            </p:extLst>
          </p:nvPr>
        </p:nvGraphicFramePr>
        <p:xfrm>
          <a:off x="1001910" y="871226"/>
          <a:ext cx="10923282" cy="607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6917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8884" y="3519942"/>
            <a:ext cx="9905998" cy="1478570"/>
          </a:xfrm>
        </p:spPr>
        <p:txBody>
          <a:bodyPr/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TRÂN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TRỌNG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CÁM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ƠN</a:t>
            </a:r>
            <a:r>
              <a:rPr lang="en-US" b="1" dirty="0" smtClean="0">
                <a:solidFill>
                  <a:srgbClr val="FF0000"/>
                </a:solidFill>
              </a:rPr>
              <a:t>!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Chi cục thủy sản Nghệ 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400" y="1284430"/>
            <a:ext cx="2196967" cy="223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750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18201</TotalTime>
  <Words>613</Words>
  <Application>Microsoft Office PowerPoint</Application>
  <PresentationFormat>Widescreen</PresentationFormat>
  <Paragraphs>45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CHỐNG KHAI THÁC IUU VÀ PHÁT TRIỂN BỀN VỮNG NGÀNH THỦY SẢN Ở VIỆT NAM</vt:lpstr>
      <vt:lpstr>NỘI DUNG</vt:lpstr>
      <vt:lpstr>TẠI SAO PHẢI CHỐNG KHAI THÁC IUU</vt:lpstr>
      <vt:lpstr>CHỐNG KHAI THÁC IUU Ở VIỆT NAM</vt:lpstr>
      <vt:lpstr>CHỐNG KHAI THÁC IUU Ở VIỆT NAM (tiếp)</vt:lpstr>
      <vt:lpstr>CHỐNG KHAI THÁC IUU Ở VIỆT NAM (tiếp)</vt:lpstr>
      <vt:lpstr>CHỐNG KHAI THÁC IUU Ở VIỆT NAM (tiếp)</vt:lpstr>
      <vt:lpstr>PHÁT TRIỂN BỀN VỮNG NGHỀ CÁ</vt:lpstr>
      <vt:lpstr>TRÂN TRỌNG CÁM ƠN!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MỘT SỐ TỒN TẠI CẦN KHẮC PHỤC ĐỂ LÀM VIỆC VỚI EC</dc:title>
  <dc:creator>VDH</dc:creator>
  <cp:lastModifiedBy>VDH</cp:lastModifiedBy>
  <cp:revision>305</cp:revision>
  <dcterms:created xsi:type="dcterms:W3CDTF">2022-09-24T07:43:13Z</dcterms:created>
  <dcterms:modified xsi:type="dcterms:W3CDTF">2025-10-22T16:32:36Z</dcterms:modified>
</cp:coreProperties>
</file>